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68" r:id="rId3"/>
    <p:sldId id="269"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10" d="100"/>
          <a:sy n="110" d="100"/>
        </p:scale>
        <p:origin x="-8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Olsson" userId="25bcd190eca0fa02" providerId="LiveId" clId="{71159823-31F4-4F61-B61C-E44A94A12ADD}"/>
    <pc:docChg chg="custSel modSld">
      <pc:chgData name="Henrik Olsson" userId="25bcd190eca0fa02" providerId="LiveId" clId="{71159823-31F4-4F61-B61C-E44A94A12ADD}" dt="2023-11-13T06:32:47.912" v="49" actId="27636"/>
      <pc:docMkLst>
        <pc:docMk/>
      </pc:docMkLst>
      <pc:sldChg chg="modSp mod">
        <pc:chgData name="Henrik Olsson" userId="25bcd190eca0fa02" providerId="LiveId" clId="{71159823-31F4-4F61-B61C-E44A94A12ADD}" dt="2023-11-13T06:30:11.082" v="18" actId="313"/>
        <pc:sldMkLst>
          <pc:docMk/>
          <pc:sldMk cId="4244240073" sldId="264"/>
        </pc:sldMkLst>
        <pc:spChg chg="mod">
          <ac:chgData name="Henrik Olsson" userId="25bcd190eca0fa02" providerId="LiveId" clId="{71159823-31F4-4F61-B61C-E44A94A12ADD}" dt="2023-11-13T06:30:11.082" v="18" actId="313"/>
          <ac:spMkLst>
            <pc:docMk/>
            <pc:sldMk cId="4244240073" sldId="264"/>
            <ac:spMk id="2" creationId="{F31985E9-79C3-47B9-99F6-B0D9F202BE8D}"/>
          </ac:spMkLst>
        </pc:spChg>
      </pc:sldChg>
      <pc:sldChg chg="modSp mod">
        <pc:chgData name="Henrik Olsson" userId="25bcd190eca0fa02" providerId="LiveId" clId="{71159823-31F4-4F61-B61C-E44A94A12ADD}" dt="2023-11-13T06:30:59.980" v="33" actId="27636"/>
        <pc:sldMkLst>
          <pc:docMk/>
          <pc:sldMk cId="3596710291" sldId="265"/>
        </pc:sldMkLst>
        <pc:spChg chg="mod">
          <ac:chgData name="Henrik Olsson" userId="25bcd190eca0fa02" providerId="LiveId" clId="{71159823-31F4-4F61-B61C-E44A94A12ADD}" dt="2023-11-13T06:30:59.980" v="33" actId="27636"/>
          <ac:spMkLst>
            <pc:docMk/>
            <pc:sldMk cId="3596710291" sldId="265"/>
            <ac:spMk id="2" creationId="{C99B21C9-B73D-4E84-B2F1-12A00228D831}"/>
          </ac:spMkLst>
        </pc:spChg>
      </pc:sldChg>
      <pc:sldChg chg="modSp mod">
        <pc:chgData name="Henrik Olsson" userId="25bcd190eca0fa02" providerId="LiveId" clId="{71159823-31F4-4F61-B61C-E44A94A12ADD}" dt="2023-11-13T06:32:47.912" v="49" actId="27636"/>
        <pc:sldMkLst>
          <pc:docMk/>
          <pc:sldMk cId="4147477688" sldId="266"/>
        </pc:sldMkLst>
        <pc:spChg chg="mod">
          <ac:chgData name="Henrik Olsson" userId="25bcd190eca0fa02" providerId="LiveId" clId="{71159823-31F4-4F61-B61C-E44A94A12ADD}" dt="2023-11-13T06:32:47.912" v="49" actId="27636"/>
          <ac:spMkLst>
            <pc:docMk/>
            <pc:sldMk cId="4147477688" sldId="266"/>
            <ac:spMk id="2" creationId="{ED1F2269-B360-43D6-A041-23E6AE0AC84D}"/>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93D9F-739C-4574-B592-4F3B74C2FAC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2E2C0DF-4C00-4F5B-88AA-2504668298B0}">
      <dgm:prSet/>
      <dgm:spPr/>
      <dgm:t>
        <a:bodyPr/>
        <a:lstStyle/>
        <a:p>
          <a:r>
            <a:rPr lang="en-US"/>
            <a:t>Kort inledning – vårt SAM arbete</a:t>
          </a:r>
        </a:p>
      </dgm:t>
    </dgm:pt>
    <dgm:pt modelId="{656A16B0-8B13-4EF5-87F8-4725F9669B89}" type="parTrans" cxnId="{29A85D45-EB6B-4194-8A9F-1638D377DC81}">
      <dgm:prSet/>
      <dgm:spPr/>
      <dgm:t>
        <a:bodyPr/>
        <a:lstStyle/>
        <a:p>
          <a:endParaRPr lang="en-US"/>
        </a:p>
      </dgm:t>
    </dgm:pt>
    <dgm:pt modelId="{3B7481E5-0131-4FF7-820E-C82E7AAA1957}" type="sibTrans" cxnId="{29A85D45-EB6B-4194-8A9F-1638D377DC81}">
      <dgm:prSet/>
      <dgm:spPr/>
      <dgm:t>
        <a:bodyPr/>
        <a:lstStyle/>
        <a:p>
          <a:endParaRPr lang="en-US"/>
        </a:p>
      </dgm:t>
    </dgm:pt>
    <dgm:pt modelId="{24ED9965-F9F3-4DA3-B6E1-B801211B7628}">
      <dgm:prSet/>
      <dgm:spPr/>
      <dgm:t>
        <a:bodyPr/>
        <a:lstStyle/>
        <a:p>
          <a:r>
            <a:rPr lang="en-US"/>
            <a:t>Riskanalyser per affärsområde</a:t>
          </a:r>
        </a:p>
      </dgm:t>
    </dgm:pt>
    <dgm:pt modelId="{481FBE74-8B69-4F93-B287-40FA7215EBE4}" type="parTrans" cxnId="{9FC45037-D87A-49FB-8DD7-03C21BF8E2BC}">
      <dgm:prSet/>
      <dgm:spPr/>
      <dgm:t>
        <a:bodyPr/>
        <a:lstStyle/>
        <a:p>
          <a:endParaRPr lang="en-US"/>
        </a:p>
      </dgm:t>
    </dgm:pt>
    <dgm:pt modelId="{D0F83390-AFBF-463C-ADBE-B8ACCCBE01D2}" type="sibTrans" cxnId="{9FC45037-D87A-49FB-8DD7-03C21BF8E2BC}">
      <dgm:prSet/>
      <dgm:spPr/>
      <dgm:t>
        <a:bodyPr/>
        <a:lstStyle/>
        <a:p>
          <a:endParaRPr lang="en-US"/>
        </a:p>
      </dgm:t>
    </dgm:pt>
    <dgm:pt modelId="{ADF2DC8A-F77C-408B-A8BF-60D8A66E2A87}">
      <dgm:prSet/>
      <dgm:spPr/>
      <dgm:t>
        <a:bodyPr/>
        <a:lstStyle/>
        <a:p>
          <a:r>
            <a:rPr lang="en-US"/>
            <a:t>Skyddsronden – ”varvet runt”</a:t>
          </a:r>
        </a:p>
      </dgm:t>
    </dgm:pt>
    <dgm:pt modelId="{194BD826-128F-4D25-9E07-F040DBBB2756}" type="parTrans" cxnId="{F1E602C4-E5DC-40E8-9DFD-23A71B0DE7A6}">
      <dgm:prSet/>
      <dgm:spPr/>
      <dgm:t>
        <a:bodyPr/>
        <a:lstStyle/>
        <a:p>
          <a:endParaRPr lang="en-US"/>
        </a:p>
      </dgm:t>
    </dgm:pt>
    <dgm:pt modelId="{BA8EEE57-82D6-4CD0-BEAF-F86BA4FF8873}" type="sibTrans" cxnId="{F1E602C4-E5DC-40E8-9DFD-23A71B0DE7A6}">
      <dgm:prSet/>
      <dgm:spPr/>
      <dgm:t>
        <a:bodyPr/>
        <a:lstStyle/>
        <a:p>
          <a:endParaRPr lang="en-US"/>
        </a:p>
      </dgm:t>
    </dgm:pt>
    <dgm:pt modelId="{ED5F52FA-C63F-4087-B62C-DBBAD9F99F5F}">
      <dgm:prSet/>
      <dgm:spPr/>
      <dgm:t>
        <a:bodyPr/>
        <a:lstStyle/>
        <a:p>
          <a:r>
            <a:rPr lang="en-US"/>
            <a:t>Sammanfattning – handlingsplanen</a:t>
          </a:r>
        </a:p>
      </dgm:t>
    </dgm:pt>
    <dgm:pt modelId="{4F58CB4C-AB2A-4373-96F0-70752540B4BB}" type="parTrans" cxnId="{8D91F766-DFDF-45C1-8253-00B4E2793CE7}">
      <dgm:prSet/>
      <dgm:spPr/>
      <dgm:t>
        <a:bodyPr/>
        <a:lstStyle/>
        <a:p>
          <a:endParaRPr lang="en-US"/>
        </a:p>
      </dgm:t>
    </dgm:pt>
    <dgm:pt modelId="{8EBE35B5-9CF3-43E6-AF87-456658AF4348}" type="sibTrans" cxnId="{8D91F766-DFDF-45C1-8253-00B4E2793CE7}">
      <dgm:prSet/>
      <dgm:spPr/>
      <dgm:t>
        <a:bodyPr/>
        <a:lstStyle/>
        <a:p>
          <a:endParaRPr lang="en-US"/>
        </a:p>
      </dgm:t>
    </dgm:pt>
    <dgm:pt modelId="{57C7867E-9E72-4B66-8E8D-A9E8C8B2D8DA}">
      <dgm:prSet/>
      <dgm:spPr/>
      <dgm:t>
        <a:bodyPr/>
        <a:lstStyle/>
        <a:p>
          <a:r>
            <a:rPr lang="en-US" dirty="0" err="1"/>
            <a:t>Övrigt</a:t>
          </a:r>
          <a:r>
            <a:rPr lang="en-US" dirty="0"/>
            <a:t> – </a:t>
          </a:r>
          <a:r>
            <a:rPr lang="en-US" i="1" dirty="0"/>
            <a:t>HIA/MKA/</a:t>
          </a:r>
          <a:r>
            <a:rPr lang="en-US" i="1" dirty="0" err="1"/>
            <a:t>Visselblåsar</a:t>
          </a:r>
          <a:r>
            <a:rPr lang="en-US" i="1" dirty="0"/>
            <a:t>…</a:t>
          </a:r>
        </a:p>
      </dgm:t>
    </dgm:pt>
    <dgm:pt modelId="{53A700B9-2A3E-47C3-8157-B5F0704D4C06}" type="parTrans" cxnId="{654665A7-AA29-47AE-B525-E8FD098A70A8}">
      <dgm:prSet/>
      <dgm:spPr/>
      <dgm:t>
        <a:bodyPr/>
        <a:lstStyle/>
        <a:p>
          <a:endParaRPr lang="en-US"/>
        </a:p>
      </dgm:t>
    </dgm:pt>
    <dgm:pt modelId="{7BFC0984-FBA9-452F-B311-2BEAEA20FBF7}" type="sibTrans" cxnId="{654665A7-AA29-47AE-B525-E8FD098A70A8}">
      <dgm:prSet/>
      <dgm:spPr/>
      <dgm:t>
        <a:bodyPr/>
        <a:lstStyle/>
        <a:p>
          <a:endParaRPr lang="en-US"/>
        </a:p>
      </dgm:t>
    </dgm:pt>
    <dgm:pt modelId="{B2C5AA23-60BB-4085-8341-8DD9EE7B9D36}">
      <dgm:prSet/>
      <dgm:spPr/>
      <dgm:t>
        <a:bodyPr/>
        <a:lstStyle/>
        <a:p>
          <a:r>
            <a:rPr lang="en-US"/>
            <a:t>Utbildning/information – maskiner (fokus bageri/producerande färskvaror) - kvittenstagning</a:t>
          </a:r>
        </a:p>
      </dgm:t>
    </dgm:pt>
    <dgm:pt modelId="{3A0510B4-858C-4DE5-A485-4E864D650185}" type="parTrans" cxnId="{01CCA481-4CF7-4965-A969-F2E5371B199C}">
      <dgm:prSet/>
      <dgm:spPr/>
      <dgm:t>
        <a:bodyPr/>
        <a:lstStyle/>
        <a:p>
          <a:endParaRPr lang="en-US"/>
        </a:p>
      </dgm:t>
    </dgm:pt>
    <dgm:pt modelId="{FB9A1291-AE24-43FC-B9AA-A75D313DF267}" type="sibTrans" cxnId="{01CCA481-4CF7-4965-A969-F2E5371B199C}">
      <dgm:prSet/>
      <dgm:spPr/>
      <dgm:t>
        <a:bodyPr/>
        <a:lstStyle/>
        <a:p>
          <a:endParaRPr lang="en-US"/>
        </a:p>
      </dgm:t>
    </dgm:pt>
    <dgm:pt modelId="{8330964B-05A1-4A33-ACC6-B4031C98C73F}" type="pres">
      <dgm:prSet presAssocID="{8DE93D9F-739C-4574-B592-4F3B74C2FACE}" presName="linear" presStyleCnt="0">
        <dgm:presLayoutVars>
          <dgm:animLvl val="lvl"/>
          <dgm:resizeHandles val="exact"/>
        </dgm:presLayoutVars>
      </dgm:prSet>
      <dgm:spPr/>
    </dgm:pt>
    <dgm:pt modelId="{9FB7F4DF-BEB8-4602-939D-0A501C707355}" type="pres">
      <dgm:prSet presAssocID="{42E2C0DF-4C00-4F5B-88AA-2504668298B0}" presName="parentText" presStyleLbl="node1" presStyleIdx="0" presStyleCnt="6">
        <dgm:presLayoutVars>
          <dgm:chMax val="0"/>
          <dgm:bulletEnabled val="1"/>
        </dgm:presLayoutVars>
      </dgm:prSet>
      <dgm:spPr/>
    </dgm:pt>
    <dgm:pt modelId="{A1682B92-D7B6-4EA7-908A-1B31D0C9F8F1}" type="pres">
      <dgm:prSet presAssocID="{3B7481E5-0131-4FF7-820E-C82E7AAA1957}" presName="spacer" presStyleCnt="0"/>
      <dgm:spPr/>
    </dgm:pt>
    <dgm:pt modelId="{7456B8F4-7A97-4AAE-93A3-A14FC3C89CBA}" type="pres">
      <dgm:prSet presAssocID="{24ED9965-F9F3-4DA3-B6E1-B801211B7628}" presName="parentText" presStyleLbl="node1" presStyleIdx="1" presStyleCnt="6">
        <dgm:presLayoutVars>
          <dgm:chMax val="0"/>
          <dgm:bulletEnabled val="1"/>
        </dgm:presLayoutVars>
      </dgm:prSet>
      <dgm:spPr/>
    </dgm:pt>
    <dgm:pt modelId="{9FE774AE-2407-4D8B-BBD7-4DB6D634A834}" type="pres">
      <dgm:prSet presAssocID="{D0F83390-AFBF-463C-ADBE-B8ACCCBE01D2}" presName="spacer" presStyleCnt="0"/>
      <dgm:spPr/>
    </dgm:pt>
    <dgm:pt modelId="{1B015895-3CB7-4D93-A721-CBA4724502EF}" type="pres">
      <dgm:prSet presAssocID="{ADF2DC8A-F77C-408B-A8BF-60D8A66E2A87}" presName="parentText" presStyleLbl="node1" presStyleIdx="2" presStyleCnt="6">
        <dgm:presLayoutVars>
          <dgm:chMax val="0"/>
          <dgm:bulletEnabled val="1"/>
        </dgm:presLayoutVars>
      </dgm:prSet>
      <dgm:spPr/>
    </dgm:pt>
    <dgm:pt modelId="{1D3A5E54-EAFF-44A0-BB0C-736042098A84}" type="pres">
      <dgm:prSet presAssocID="{BA8EEE57-82D6-4CD0-BEAF-F86BA4FF8873}" presName="spacer" presStyleCnt="0"/>
      <dgm:spPr/>
    </dgm:pt>
    <dgm:pt modelId="{C6387580-8EB0-43BA-BDBE-528040CF8C44}" type="pres">
      <dgm:prSet presAssocID="{ED5F52FA-C63F-4087-B62C-DBBAD9F99F5F}" presName="parentText" presStyleLbl="node1" presStyleIdx="3" presStyleCnt="6">
        <dgm:presLayoutVars>
          <dgm:chMax val="0"/>
          <dgm:bulletEnabled val="1"/>
        </dgm:presLayoutVars>
      </dgm:prSet>
      <dgm:spPr/>
    </dgm:pt>
    <dgm:pt modelId="{B47376DD-99D8-4F4C-9CF4-FBBDD45B2342}" type="pres">
      <dgm:prSet presAssocID="{8EBE35B5-9CF3-43E6-AF87-456658AF4348}" presName="spacer" presStyleCnt="0"/>
      <dgm:spPr/>
    </dgm:pt>
    <dgm:pt modelId="{345B47DB-AC08-4342-9F5E-623E49B4CF84}" type="pres">
      <dgm:prSet presAssocID="{57C7867E-9E72-4B66-8E8D-A9E8C8B2D8DA}" presName="parentText" presStyleLbl="node1" presStyleIdx="4" presStyleCnt="6">
        <dgm:presLayoutVars>
          <dgm:chMax val="0"/>
          <dgm:bulletEnabled val="1"/>
        </dgm:presLayoutVars>
      </dgm:prSet>
      <dgm:spPr/>
    </dgm:pt>
    <dgm:pt modelId="{D2870DC3-E3C2-47F1-944A-C634E0C48D92}" type="pres">
      <dgm:prSet presAssocID="{7BFC0984-FBA9-452F-B311-2BEAEA20FBF7}" presName="spacer" presStyleCnt="0"/>
      <dgm:spPr/>
    </dgm:pt>
    <dgm:pt modelId="{572AD377-47BA-457C-94E4-B01548F0BBFA}" type="pres">
      <dgm:prSet presAssocID="{B2C5AA23-60BB-4085-8341-8DD9EE7B9D36}" presName="parentText" presStyleLbl="node1" presStyleIdx="5" presStyleCnt="6">
        <dgm:presLayoutVars>
          <dgm:chMax val="0"/>
          <dgm:bulletEnabled val="1"/>
        </dgm:presLayoutVars>
      </dgm:prSet>
      <dgm:spPr/>
    </dgm:pt>
  </dgm:ptLst>
  <dgm:cxnLst>
    <dgm:cxn modelId="{F3EE1800-04CC-4ABF-8441-0A9705B687AF}" type="presOf" srcId="{ED5F52FA-C63F-4087-B62C-DBBAD9F99F5F}" destId="{C6387580-8EB0-43BA-BDBE-528040CF8C44}" srcOrd="0" destOrd="0" presId="urn:microsoft.com/office/officeart/2005/8/layout/vList2"/>
    <dgm:cxn modelId="{17FAE818-665A-4140-8802-8CCBCC9070A0}" type="presOf" srcId="{57C7867E-9E72-4B66-8E8D-A9E8C8B2D8DA}" destId="{345B47DB-AC08-4342-9F5E-623E49B4CF84}" srcOrd="0" destOrd="0" presId="urn:microsoft.com/office/officeart/2005/8/layout/vList2"/>
    <dgm:cxn modelId="{9FC45037-D87A-49FB-8DD7-03C21BF8E2BC}" srcId="{8DE93D9F-739C-4574-B592-4F3B74C2FACE}" destId="{24ED9965-F9F3-4DA3-B6E1-B801211B7628}" srcOrd="1" destOrd="0" parTransId="{481FBE74-8B69-4F93-B287-40FA7215EBE4}" sibTransId="{D0F83390-AFBF-463C-ADBE-B8ACCCBE01D2}"/>
    <dgm:cxn modelId="{29A85D45-EB6B-4194-8A9F-1638D377DC81}" srcId="{8DE93D9F-739C-4574-B592-4F3B74C2FACE}" destId="{42E2C0DF-4C00-4F5B-88AA-2504668298B0}" srcOrd="0" destOrd="0" parTransId="{656A16B0-8B13-4EF5-87F8-4725F9669B89}" sibTransId="{3B7481E5-0131-4FF7-820E-C82E7AAA1957}"/>
    <dgm:cxn modelId="{8D91F766-DFDF-45C1-8253-00B4E2793CE7}" srcId="{8DE93D9F-739C-4574-B592-4F3B74C2FACE}" destId="{ED5F52FA-C63F-4087-B62C-DBBAD9F99F5F}" srcOrd="3" destOrd="0" parTransId="{4F58CB4C-AB2A-4373-96F0-70752540B4BB}" sibTransId="{8EBE35B5-9CF3-43E6-AF87-456658AF4348}"/>
    <dgm:cxn modelId="{01CCA481-4CF7-4965-A969-F2E5371B199C}" srcId="{8DE93D9F-739C-4574-B592-4F3B74C2FACE}" destId="{B2C5AA23-60BB-4085-8341-8DD9EE7B9D36}" srcOrd="5" destOrd="0" parTransId="{3A0510B4-858C-4DE5-A485-4E864D650185}" sibTransId="{FB9A1291-AE24-43FC-B9AA-A75D313DF267}"/>
    <dgm:cxn modelId="{2B820E9A-E0F7-4AB1-BCAC-268587E09D37}" type="presOf" srcId="{B2C5AA23-60BB-4085-8341-8DD9EE7B9D36}" destId="{572AD377-47BA-457C-94E4-B01548F0BBFA}" srcOrd="0" destOrd="0" presId="urn:microsoft.com/office/officeart/2005/8/layout/vList2"/>
    <dgm:cxn modelId="{654665A7-AA29-47AE-B525-E8FD098A70A8}" srcId="{8DE93D9F-739C-4574-B592-4F3B74C2FACE}" destId="{57C7867E-9E72-4B66-8E8D-A9E8C8B2D8DA}" srcOrd="4" destOrd="0" parTransId="{53A700B9-2A3E-47C3-8157-B5F0704D4C06}" sibTransId="{7BFC0984-FBA9-452F-B311-2BEAEA20FBF7}"/>
    <dgm:cxn modelId="{662DA4A7-0085-43E8-9A5A-28C487BD2CE1}" type="presOf" srcId="{24ED9965-F9F3-4DA3-B6E1-B801211B7628}" destId="{7456B8F4-7A97-4AAE-93A3-A14FC3C89CBA}" srcOrd="0" destOrd="0" presId="urn:microsoft.com/office/officeart/2005/8/layout/vList2"/>
    <dgm:cxn modelId="{F1E602C4-E5DC-40E8-9DFD-23A71B0DE7A6}" srcId="{8DE93D9F-739C-4574-B592-4F3B74C2FACE}" destId="{ADF2DC8A-F77C-408B-A8BF-60D8A66E2A87}" srcOrd="2" destOrd="0" parTransId="{194BD826-128F-4D25-9E07-F040DBBB2756}" sibTransId="{BA8EEE57-82D6-4CD0-BEAF-F86BA4FF8873}"/>
    <dgm:cxn modelId="{CD3D43CD-A9E0-45ED-A2AF-01D4152FBD9E}" type="presOf" srcId="{8DE93D9F-739C-4574-B592-4F3B74C2FACE}" destId="{8330964B-05A1-4A33-ACC6-B4031C98C73F}" srcOrd="0" destOrd="0" presId="urn:microsoft.com/office/officeart/2005/8/layout/vList2"/>
    <dgm:cxn modelId="{F0B120D5-B61B-4855-947C-4B4E74B042D4}" type="presOf" srcId="{42E2C0DF-4C00-4F5B-88AA-2504668298B0}" destId="{9FB7F4DF-BEB8-4602-939D-0A501C707355}" srcOrd="0" destOrd="0" presId="urn:microsoft.com/office/officeart/2005/8/layout/vList2"/>
    <dgm:cxn modelId="{E60C20FC-C5C7-49CF-9630-53535B94DB10}" type="presOf" srcId="{ADF2DC8A-F77C-408B-A8BF-60D8A66E2A87}" destId="{1B015895-3CB7-4D93-A721-CBA4724502EF}" srcOrd="0" destOrd="0" presId="urn:microsoft.com/office/officeart/2005/8/layout/vList2"/>
    <dgm:cxn modelId="{AC412E28-8325-407D-9846-D3673F81DE82}" type="presParOf" srcId="{8330964B-05A1-4A33-ACC6-B4031C98C73F}" destId="{9FB7F4DF-BEB8-4602-939D-0A501C707355}" srcOrd="0" destOrd="0" presId="urn:microsoft.com/office/officeart/2005/8/layout/vList2"/>
    <dgm:cxn modelId="{DBC36173-D2B1-4C76-A828-878E42632498}" type="presParOf" srcId="{8330964B-05A1-4A33-ACC6-B4031C98C73F}" destId="{A1682B92-D7B6-4EA7-908A-1B31D0C9F8F1}" srcOrd="1" destOrd="0" presId="urn:microsoft.com/office/officeart/2005/8/layout/vList2"/>
    <dgm:cxn modelId="{9CCE281B-8FBB-4BBC-99FC-BB3ECE829FB7}" type="presParOf" srcId="{8330964B-05A1-4A33-ACC6-B4031C98C73F}" destId="{7456B8F4-7A97-4AAE-93A3-A14FC3C89CBA}" srcOrd="2" destOrd="0" presId="urn:microsoft.com/office/officeart/2005/8/layout/vList2"/>
    <dgm:cxn modelId="{25A617EA-F5CE-490C-9E8F-CBE3EB7C2CD9}" type="presParOf" srcId="{8330964B-05A1-4A33-ACC6-B4031C98C73F}" destId="{9FE774AE-2407-4D8B-BBD7-4DB6D634A834}" srcOrd="3" destOrd="0" presId="urn:microsoft.com/office/officeart/2005/8/layout/vList2"/>
    <dgm:cxn modelId="{6FB85761-A3A9-4557-8512-03B12FCE55AB}" type="presParOf" srcId="{8330964B-05A1-4A33-ACC6-B4031C98C73F}" destId="{1B015895-3CB7-4D93-A721-CBA4724502EF}" srcOrd="4" destOrd="0" presId="urn:microsoft.com/office/officeart/2005/8/layout/vList2"/>
    <dgm:cxn modelId="{F313A348-4236-48D3-A67A-F7282ECC42A6}" type="presParOf" srcId="{8330964B-05A1-4A33-ACC6-B4031C98C73F}" destId="{1D3A5E54-EAFF-44A0-BB0C-736042098A84}" srcOrd="5" destOrd="0" presId="urn:microsoft.com/office/officeart/2005/8/layout/vList2"/>
    <dgm:cxn modelId="{49A0AF87-AA92-4ED1-9994-EB9DE2D45F54}" type="presParOf" srcId="{8330964B-05A1-4A33-ACC6-B4031C98C73F}" destId="{C6387580-8EB0-43BA-BDBE-528040CF8C44}" srcOrd="6" destOrd="0" presId="urn:microsoft.com/office/officeart/2005/8/layout/vList2"/>
    <dgm:cxn modelId="{D683AE93-1183-4418-B08E-150DAAA8779F}" type="presParOf" srcId="{8330964B-05A1-4A33-ACC6-B4031C98C73F}" destId="{B47376DD-99D8-4F4C-9CF4-FBBDD45B2342}" srcOrd="7" destOrd="0" presId="urn:microsoft.com/office/officeart/2005/8/layout/vList2"/>
    <dgm:cxn modelId="{1B2F9C95-C9ED-411C-B4EB-706B1E330ED8}" type="presParOf" srcId="{8330964B-05A1-4A33-ACC6-B4031C98C73F}" destId="{345B47DB-AC08-4342-9F5E-623E49B4CF84}" srcOrd="8" destOrd="0" presId="urn:microsoft.com/office/officeart/2005/8/layout/vList2"/>
    <dgm:cxn modelId="{DFEA49B1-4A38-40BF-A6AB-327744F37A2D}" type="presParOf" srcId="{8330964B-05A1-4A33-ACC6-B4031C98C73F}" destId="{D2870DC3-E3C2-47F1-944A-C634E0C48D92}" srcOrd="9" destOrd="0" presId="urn:microsoft.com/office/officeart/2005/8/layout/vList2"/>
    <dgm:cxn modelId="{A5BCC502-03B4-4363-BFE6-5D18658C8FA5}" type="presParOf" srcId="{8330964B-05A1-4A33-ACC6-B4031C98C73F}" destId="{572AD377-47BA-457C-94E4-B01548F0BBF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C236BE-4756-4478-BE48-176C6C59154F}"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BA7097AF-E01E-4B9B-93B6-2D854CE7C57E}">
      <dgm:prSet/>
      <dgm:spPr/>
      <dgm:t>
        <a:bodyPr/>
        <a:lstStyle/>
        <a:p>
          <a:r>
            <a:rPr lang="en-US"/>
            <a:t>Att arbeta systematiskt med arbetsmiljöfrågor innebär för oss att ha väl inarbetade system och rutiner för att förebygga ohälsa/olyckor samt att ha klara/tydliga system och rutiner för åtgärder ifall ohälsa/olyckor skulle uppstå.</a:t>
          </a:r>
        </a:p>
      </dgm:t>
    </dgm:pt>
    <dgm:pt modelId="{68091F6C-85C9-4501-985C-B2B2C34A9497}" type="parTrans" cxnId="{7B3F61AE-8CA9-4A66-A49C-3B4B6632BE03}">
      <dgm:prSet/>
      <dgm:spPr/>
      <dgm:t>
        <a:bodyPr/>
        <a:lstStyle/>
        <a:p>
          <a:endParaRPr lang="en-US"/>
        </a:p>
      </dgm:t>
    </dgm:pt>
    <dgm:pt modelId="{3B58F159-E77D-4547-897F-4525FDAC145B}" type="sibTrans" cxnId="{7B3F61AE-8CA9-4A66-A49C-3B4B6632BE03}">
      <dgm:prSet/>
      <dgm:spPr/>
      <dgm:t>
        <a:bodyPr/>
        <a:lstStyle/>
        <a:p>
          <a:endParaRPr lang="en-US"/>
        </a:p>
      </dgm:t>
    </dgm:pt>
    <dgm:pt modelId="{7F49AAEF-DC93-4706-BEFD-1530132DE961}">
      <dgm:prSet/>
      <dgm:spPr/>
      <dgm:t>
        <a:bodyPr/>
        <a:lstStyle/>
        <a:p>
          <a:r>
            <a:rPr lang="en-US"/>
            <a:t>Våra klara/tydliga system och rutiner inom arbetsmiljöarbete kan bl.a. summeras i följande huvudrubriker:</a:t>
          </a:r>
          <a:br>
            <a:rPr lang="en-US"/>
          </a:br>
          <a:endParaRPr lang="en-US"/>
        </a:p>
      </dgm:t>
    </dgm:pt>
    <dgm:pt modelId="{6D70180D-1996-492F-ABAD-F897565CEC8C}" type="parTrans" cxnId="{EA76FF64-6B37-4257-88CD-76F57712B7FB}">
      <dgm:prSet/>
      <dgm:spPr/>
      <dgm:t>
        <a:bodyPr/>
        <a:lstStyle/>
        <a:p>
          <a:endParaRPr lang="en-US"/>
        </a:p>
      </dgm:t>
    </dgm:pt>
    <dgm:pt modelId="{659FF699-0AFF-46CA-8E86-5D220521AC1C}" type="sibTrans" cxnId="{EA76FF64-6B37-4257-88CD-76F57712B7FB}">
      <dgm:prSet/>
      <dgm:spPr/>
      <dgm:t>
        <a:bodyPr/>
        <a:lstStyle/>
        <a:p>
          <a:endParaRPr lang="en-US"/>
        </a:p>
      </dgm:t>
    </dgm:pt>
    <dgm:pt modelId="{0DA7D088-599F-4744-A23E-B185382FC3DE}">
      <dgm:prSet/>
      <dgm:spPr/>
      <dgm:t>
        <a:bodyPr/>
        <a:lstStyle/>
        <a:p>
          <a:r>
            <a:rPr lang="en-US"/>
            <a:t>Tydliga mål och prioriteringar inom vår verksamhet</a:t>
          </a:r>
        </a:p>
      </dgm:t>
    </dgm:pt>
    <dgm:pt modelId="{26C93CA7-0032-4E66-872E-ACE2A5E01C5F}" type="parTrans" cxnId="{9E61DF82-B162-4B32-BBF0-2B8CF1BEE84C}">
      <dgm:prSet/>
      <dgm:spPr/>
      <dgm:t>
        <a:bodyPr/>
        <a:lstStyle/>
        <a:p>
          <a:endParaRPr lang="en-US"/>
        </a:p>
      </dgm:t>
    </dgm:pt>
    <dgm:pt modelId="{597A7515-1C80-4939-81B4-F70D4DE6959B}" type="sibTrans" cxnId="{9E61DF82-B162-4B32-BBF0-2B8CF1BEE84C}">
      <dgm:prSet/>
      <dgm:spPr/>
      <dgm:t>
        <a:bodyPr/>
        <a:lstStyle/>
        <a:p>
          <a:endParaRPr lang="en-US"/>
        </a:p>
      </dgm:t>
    </dgm:pt>
    <dgm:pt modelId="{7E411F48-5A77-45B2-B0A9-B41C95615D33}">
      <dgm:prSet/>
      <dgm:spPr/>
      <dgm:t>
        <a:bodyPr/>
        <a:lstStyle/>
        <a:p>
          <a:r>
            <a:rPr lang="en-US"/>
            <a:t>Tydliga rutinbeskrivningar hur arbetsmoment ska genomföras</a:t>
          </a:r>
        </a:p>
      </dgm:t>
    </dgm:pt>
    <dgm:pt modelId="{3A1DFE65-62B6-47A4-ABCD-1ECE4C4F1D5F}" type="parTrans" cxnId="{AFD9734E-6153-4C4F-866A-CA52CD3C1E24}">
      <dgm:prSet/>
      <dgm:spPr/>
      <dgm:t>
        <a:bodyPr/>
        <a:lstStyle/>
        <a:p>
          <a:endParaRPr lang="en-US"/>
        </a:p>
      </dgm:t>
    </dgm:pt>
    <dgm:pt modelId="{E52DAD44-B740-41BD-A166-F6B7386CB189}" type="sibTrans" cxnId="{AFD9734E-6153-4C4F-866A-CA52CD3C1E24}">
      <dgm:prSet/>
      <dgm:spPr/>
      <dgm:t>
        <a:bodyPr/>
        <a:lstStyle/>
        <a:p>
          <a:endParaRPr lang="en-US"/>
        </a:p>
      </dgm:t>
    </dgm:pt>
    <dgm:pt modelId="{C44ED85A-DCB6-4321-8468-BF8CD03200AD}">
      <dgm:prSet/>
      <dgm:spPr/>
      <dgm:t>
        <a:bodyPr/>
        <a:lstStyle/>
        <a:p>
          <a:r>
            <a:rPr lang="en-US"/>
            <a:t>Kontinuerlig och tydlig kommunikation och information</a:t>
          </a:r>
        </a:p>
      </dgm:t>
    </dgm:pt>
    <dgm:pt modelId="{3E75B0BD-2AA8-4F08-8DD0-189CBDBE3AAA}" type="parTrans" cxnId="{2E4CE204-4BB5-45BF-ABC3-A377E9D86F90}">
      <dgm:prSet/>
      <dgm:spPr/>
      <dgm:t>
        <a:bodyPr/>
        <a:lstStyle/>
        <a:p>
          <a:endParaRPr lang="en-US"/>
        </a:p>
      </dgm:t>
    </dgm:pt>
    <dgm:pt modelId="{F4246C18-7003-4895-8537-ECE5CAA1C2EA}" type="sibTrans" cxnId="{2E4CE204-4BB5-45BF-ABC3-A377E9D86F90}">
      <dgm:prSet/>
      <dgm:spPr/>
      <dgm:t>
        <a:bodyPr/>
        <a:lstStyle/>
        <a:p>
          <a:endParaRPr lang="en-US"/>
        </a:p>
      </dgm:t>
    </dgm:pt>
    <dgm:pt modelId="{2643D409-CF69-4E5A-927D-3BF8017DDC27}">
      <dgm:prSet/>
      <dgm:spPr/>
      <dgm:t>
        <a:bodyPr/>
        <a:lstStyle/>
        <a:p>
          <a:r>
            <a:rPr lang="en-US"/>
            <a:t>Tydlig och systematiskt introduktionsarbete</a:t>
          </a:r>
        </a:p>
      </dgm:t>
    </dgm:pt>
    <dgm:pt modelId="{07587208-C0EE-437A-BFC9-E96478D239F0}" type="parTrans" cxnId="{081DA520-CA9F-4E46-A818-2C1686C36220}">
      <dgm:prSet/>
      <dgm:spPr/>
      <dgm:t>
        <a:bodyPr/>
        <a:lstStyle/>
        <a:p>
          <a:endParaRPr lang="en-US"/>
        </a:p>
      </dgm:t>
    </dgm:pt>
    <dgm:pt modelId="{55509EA4-433E-4C90-914E-66C1980863E5}" type="sibTrans" cxnId="{081DA520-CA9F-4E46-A818-2C1686C36220}">
      <dgm:prSet/>
      <dgm:spPr/>
      <dgm:t>
        <a:bodyPr/>
        <a:lstStyle/>
        <a:p>
          <a:endParaRPr lang="en-US"/>
        </a:p>
      </dgm:t>
    </dgm:pt>
    <dgm:pt modelId="{E5571761-7D2E-4FF8-A729-1D113BB8A9CB}">
      <dgm:prSet/>
      <dgm:spPr/>
      <dgm:t>
        <a:bodyPr/>
        <a:lstStyle/>
        <a:p>
          <a:r>
            <a:rPr lang="en-US"/>
            <a:t>Systematisk dialog mellan chef och medarbetare (via bl.a. medarbetarsamtal, undersökningar (NMI) och möten (bl.a. LBD)</a:t>
          </a:r>
        </a:p>
      </dgm:t>
    </dgm:pt>
    <dgm:pt modelId="{0407C84E-02EA-46AD-97C8-B0FB34A9AA31}" type="parTrans" cxnId="{FF780347-60CB-42EF-88B5-7006178FE1CC}">
      <dgm:prSet/>
      <dgm:spPr/>
      <dgm:t>
        <a:bodyPr/>
        <a:lstStyle/>
        <a:p>
          <a:endParaRPr lang="en-US"/>
        </a:p>
      </dgm:t>
    </dgm:pt>
    <dgm:pt modelId="{2CCB33C5-D265-4944-9BA1-ADF4135FA097}" type="sibTrans" cxnId="{FF780347-60CB-42EF-88B5-7006178FE1CC}">
      <dgm:prSet/>
      <dgm:spPr/>
      <dgm:t>
        <a:bodyPr/>
        <a:lstStyle/>
        <a:p>
          <a:endParaRPr lang="en-US"/>
        </a:p>
      </dgm:t>
    </dgm:pt>
    <dgm:pt modelId="{A777B711-A5E3-46FE-B3EE-D54BC99F755B}">
      <dgm:prSet/>
      <dgm:spPr/>
      <dgm:t>
        <a:bodyPr/>
        <a:lstStyle/>
        <a:p>
          <a:r>
            <a:rPr lang="en-US"/>
            <a:t>Uppgiftsfördelning mellan medarbetare, chef och överliggande chef</a:t>
          </a:r>
        </a:p>
      </dgm:t>
    </dgm:pt>
    <dgm:pt modelId="{539FC988-D661-4914-ABC7-8621E8ABA8A3}" type="parTrans" cxnId="{31AADB9A-8423-434A-9F78-3C43C0510443}">
      <dgm:prSet/>
      <dgm:spPr/>
      <dgm:t>
        <a:bodyPr/>
        <a:lstStyle/>
        <a:p>
          <a:endParaRPr lang="en-US"/>
        </a:p>
      </dgm:t>
    </dgm:pt>
    <dgm:pt modelId="{0F48F570-D32B-442A-A01E-FEC5EBBAF71B}" type="sibTrans" cxnId="{31AADB9A-8423-434A-9F78-3C43C0510443}">
      <dgm:prSet/>
      <dgm:spPr/>
      <dgm:t>
        <a:bodyPr/>
        <a:lstStyle/>
        <a:p>
          <a:endParaRPr lang="en-US"/>
        </a:p>
      </dgm:t>
    </dgm:pt>
    <dgm:pt modelId="{50DB55FF-7AEA-40A0-8F98-C86B80B1168D}">
      <dgm:prSet/>
      <dgm:spPr/>
      <dgm:t>
        <a:bodyPr/>
        <a:lstStyle/>
        <a:p>
          <a:r>
            <a:rPr lang="en-US"/>
            <a:t>Skyddsronder + Handlingsplaner + Uppföljning</a:t>
          </a:r>
        </a:p>
      </dgm:t>
    </dgm:pt>
    <dgm:pt modelId="{462F4870-8346-4E8A-81ED-6DE74BF65E9F}" type="parTrans" cxnId="{CC214E71-8306-4A78-BA25-D44065F85443}">
      <dgm:prSet/>
      <dgm:spPr/>
      <dgm:t>
        <a:bodyPr/>
        <a:lstStyle/>
        <a:p>
          <a:endParaRPr lang="en-US"/>
        </a:p>
      </dgm:t>
    </dgm:pt>
    <dgm:pt modelId="{A52EFBCC-1AAD-4B7A-9225-C848433E9067}" type="sibTrans" cxnId="{CC214E71-8306-4A78-BA25-D44065F85443}">
      <dgm:prSet/>
      <dgm:spPr/>
      <dgm:t>
        <a:bodyPr/>
        <a:lstStyle/>
        <a:p>
          <a:endParaRPr lang="en-US"/>
        </a:p>
      </dgm:t>
    </dgm:pt>
    <dgm:pt modelId="{C5EA98CA-11A1-4B63-88FE-27379A5F6E4E}">
      <dgm:prSet/>
      <dgm:spPr/>
      <dgm:t>
        <a:bodyPr/>
        <a:lstStyle/>
        <a:p>
          <a:r>
            <a:rPr lang="en-US"/>
            <a:t>Riskanalyser + R</a:t>
          </a:r>
          <a:r>
            <a:rPr lang="en-GB"/>
            <a:t>iskbedömningar + Handlingsplaner</a:t>
          </a:r>
          <a:endParaRPr lang="en-US"/>
        </a:p>
      </dgm:t>
    </dgm:pt>
    <dgm:pt modelId="{DFFB8414-8D9C-4BC3-8578-72C11447EA56}" type="parTrans" cxnId="{66A8B13F-A39D-4989-852C-0FC15EF84C19}">
      <dgm:prSet/>
      <dgm:spPr/>
      <dgm:t>
        <a:bodyPr/>
        <a:lstStyle/>
        <a:p>
          <a:endParaRPr lang="en-US"/>
        </a:p>
      </dgm:t>
    </dgm:pt>
    <dgm:pt modelId="{5A25E4F1-1DCD-4DAD-A647-2B4AC74ACE88}" type="sibTrans" cxnId="{66A8B13F-A39D-4989-852C-0FC15EF84C19}">
      <dgm:prSet/>
      <dgm:spPr/>
      <dgm:t>
        <a:bodyPr/>
        <a:lstStyle/>
        <a:p>
          <a:endParaRPr lang="en-US"/>
        </a:p>
      </dgm:t>
    </dgm:pt>
    <dgm:pt modelId="{4E5BD8FD-248F-4A4D-9E99-3281D3A2A553}">
      <dgm:prSet/>
      <dgm:spPr/>
      <dgm:t>
        <a:bodyPr/>
        <a:lstStyle/>
        <a:p>
          <a:r>
            <a:rPr lang="en-US"/>
            <a:t>Tillbuds- och olycksrapportering samt eventuell arbetsskadeanmälan</a:t>
          </a:r>
        </a:p>
      </dgm:t>
    </dgm:pt>
    <dgm:pt modelId="{C449143C-262E-43FD-8FD9-076A1937CB8C}" type="parTrans" cxnId="{9EFD9360-73B6-418C-B5B4-67802D51B831}">
      <dgm:prSet/>
      <dgm:spPr/>
      <dgm:t>
        <a:bodyPr/>
        <a:lstStyle/>
        <a:p>
          <a:endParaRPr lang="en-US"/>
        </a:p>
      </dgm:t>
    </dgm:pt>
    <dgm:pt modelId="{9809FC5C-6252-4109-9B6D-247A566B0730}" type="sibTrans" cxnId="{9EFD9360-73B6-418C-B5B4-67802D51B831}">
      <dgm:prSet/>
      <dgm:spPr/>
      <dgm:t>
        <a:bodyPr/>
        <a:lstStyle/>
        <a:p>
          <a:endParaRPr lang="en-US"/>
        </a:p>
      </dgm:t>
    </dgm:pt>
    <dgm:pt modelId="{027FEE6D-6EA2-4278-9CDB-5A0AA245DA66}">
      <dgm:prSet/>
      <dgm:spPr/>
      <dgm:t>
        <a:bodyPr/>
        <a:lstStyle/>
        <a:p>
          <a:r>
            <a:rPr lang="en-US"/>
            <a:t>Medarbetarsamtal och uppföljningssamtal vid frånvaro</a:t>
          </a:r>
        </a:p>
      </dgm:t>
    </dgm:pt>
    <dgm:pt modelId="{7CEB40AF-A6C8-45F8-87FD-4BC572FEB81D}" type="parTrans" cxnId="{CECFF31F-6711-4E42-9FF5-A2D63B1C085F}">
      <dgm:prSet/>
      <dgm:spPr/>
      <dgm:t>
        <a:bodyPr/>
        <a:lstStyle/>
        <a:p>
          <a:endParaRPr lang="en-US"/>
        </a:p>
      </dgm:t>
    </dgm:pt>
    <dgm:pt modelId="{ED0EDC57-8C3D-41B1-AC9A-ED02982E1A5B}" type="sibTrans" cxnId="{CECFF31F-6711-4E42-9FF5-A2D63B1C085F}">
      <dgm:prSet/>
      <dgm:spPr/>
      <dgm:t>
        <a:bodyPr/>
        <a:lstStyle/>
        <a:p>
          <a:endParaRPr lang="en-US"/>
        </a:p>
      </dgm:t>
    </dgm:pt>
    <dgm:pt modelId="{B1AB2AEB-5647-42AC-B010-26B8B27576BA}">
      <dgm:prSet/>
      <dgm:spPr/>
      <dgm:t>
        <a:bodyPr/>
        <a:lstStyle/>
        <a:p>
          <a:r>
            <a:rPr lang="en-US"/>
            <a:t>Riktade rehabiliteringsinsatser efter inträffad ohälsa</a:t>
          </a:r>
        </a:p>
      </dgm:t>
    </dgm:pt>
    <dgm:pt modelId="{23233BFA-6E66-4022-B4E5-F8DB80DE4E9E}" type="parTrans" cxnId="{993AE08D-1D12-452D-B453-25920852EDBE}">
      <dgm:prSet/>
      <dgm:spPr/>
      <dgm:t>
        <a:bodyPr/>
        <a:lstStyle/>
        <a:p>
          <a:endParaRPr lang="en-US"/>
        </a:p>
      </dgm:t>
    </dgm:pt>
    <dgm:pt modelId="{E923D9D7-FA45-41C1-88CD-DFE9D7013BF3}" type="sibTrans" cxnId="{993AE08D-1D12-452D-B453-25920852EDBE}">
      <dgm:prSet/>
      <dgm:spPr/>
      <dgm:t>
        <a:bodyPr/>
        <a:lstStyle/>
        <a:p>
          <a:endParaRPr lang="en-US"/>
        </a:p>
      </dgm:t>
    </dgm:pt>
    <dgm:pt modelId="{18087AEB-B45C-47EF-83D8-1F9EEC5E276E}" type="pres">
      <dgm:prSet presAssocID="{82C236BE-4756-4478-BE48-176C6C59154F}" presName="diagram" presStyleCnt="0">
        <dgm:presLayoutVars>
          <dgm:dir/>
          <dgm:resizeHandles val="exact"/>
        </dgm:presLayoutVars>
      </dgm:prSet>
      <dgm:spPr/>
    </dgm:pt>
    <dgm:pt modelId="{70EA8D22-B511-45D6-941B-7F89843D8604}" type="pres">
      <dgm:prSet presAssocID="{BA7097AF-E01E-4B9B-93B6-2D854CE7C57E}" presName="node" presStyleLbl="node1" presStyleIdx="0" presStyleCnt="12">
        <dgm:presLayoutVars>
          <dgm:bulletEnabled val="1"/>
        </dgm:presLayoutVars>
      </dgm:prSet>
      <dgm:spPr/>
    </dgm:pt>
    <dgm:pt modelId="{15175F10-8E9A-4F57-B6CE-35FEE84C2743}" type="pres">
      <dgm:prSet presAssocID="{3B58F159-E77D-4547-897F-4525FDAC145B}" presName="sibTrans" presStyleCnt="0"/>
      <dgm:spPr/>
    </dgm:pt>
    <dgm:pt modelId="{7CD99BA5-C0FA-4AF2-8877-CEEFF0666E3E}" type="pres">
      <dgm:prSet presAssocID="{7F49AAEF-DC93-4706-BEFD-1530132DE961}" presName="node" presStyleLbl="node1" presStyleIdx="1" presStyleCnt="12">
        <dgm:presLayoutVars>
          <dgm:bulletEnabled val="1"/>
        </dgm:presLayoutVars>
      </dgm:prSet>
      <dgm:spPr/>
    </dgm:pt>
    <dgm:pt modelId="{9F3EA9CB-E415-4C6B-8B88-F6B9F34B06D8}" type="pres">
      <dgm:prSet presAssocID="{659FF699-0AFF-46CA-8E86-5D220521AC1C}" presName="sibTrans" presStyleCnt="0"/>
      <dgm:spPr/>
    </dgm:pt>
    <dgm:pt modelId="{B273B5D6-7605-4E33-BF6E-FF477E94320D}" type="pres">
      <dgm:prSet presAssocID="{0DA7D088-599F-4744-A23E-B185382FC3DE}" presName="node" presStyleLbl="node1" presStyleIdx="2" presStyleCnt="12">
        <dgm:presLayoutVars>
          <dgm:bulletEnabled val="1"/>
        </dgm:presLayoutVars>
      </dgm:prSet>
      <dgm:spPr/>
    </dgm:pt>
    <dgm:pt modelId="{A100563B-9D4C-42D3-96C9-ADC77FEC4F5C}" type="pres">
      <dgm:prSet presAssocID="{597A7515-1C80-4939-81B4-F70D4DE6959B}" presName="sibTrans" presStyleCnt="0"/>
      <dgm:spPr/>
    </dgm:pt>
    <dgm:pt modelId="{E02DF52A-DC1D-4106-B23F-28CCAB0B90C0}" type="pres">
      <dgm:prSet presAssocID="{7E411F48-5A77-45B2-B0A9-B41C95615D33}" presName="node" presStyleLbl="node1" presStyleIdx="3" presStyleCnt="12">
        <dgm:presLayoutVars>
          <dgm:bulletEnabled val="1"/>
        </dgm:presLayoutVars>
      </dgm:prSet>
      <dgm:spPr/>
    </dgm:pt>
    <dgm:pt modelId="{58B12C70-805F-4F93-96C0-91A6DF2F4480}" type="pres">
      <dgm:prSet presAssocID="{E52DAD44-B740-41BD-A166-F6B7386CB189}" presName="sibTrans" presStyleCnt="0"/>
      <dgm:spPr/>
    </dgm:pt>
    <dgm:pt modelId="{B7286EE5-859E-4A9C-8C8A-C23E260E5286}" type="pres">
      <dgm:prSet presAssocID="{C44ED85A-DCB6-4321-8468-BF8CD03200AD}" presName="node" presStyleLbl="node1" presStyleIdx="4" presStyleCnt="12">
        <dgm:presLayoutVars>
          <dgm:bulletEnabled val="1"/>
        </dgm:presLayoutVars>
      </dgm:prSet>
      <dgm:spPr/>
    </dgm:pt>
    <dgm:pt modelId="{A78163CD-CD6B-4B9E-B193-5895A4E9411B}" type="pres">
      <dgm:prSet presAssocID="{F4246C18-7003-4895-8537-ECE5CAA1C2EA}" presName="sibTrans" presStyleCnt="0"/>
      <dgm:spPr/>
    </dgm:pt>
    <dgm:pt modelId="{344391E8-25DD-4ECC-8526-1C6166B83C8A}" type="pres">
      <dgm:prSet presAssocID="{2643D409-CF69-4E5A-927D-3BF8017DDC27}" presName="node" presStyleLbl="node1" presStyleIdx="5" presStyleCnt="12">
        <dgm:presLayoutVars>
          <dgm:bulletEnabled val="1"/>
        </dgm:presLayoutVars>
      </dgm:prSet>
      <dgm:spPr/>
    </dgm:pt>
    <dgm:pt modelId="{C013F60B-1EF2-4D24-B938-E113CE85A418}" type="pres">
      <dgm:prSet presAssocID="{55509EA4-433E-4C90-914E-66C1980863E5}" presName="sibTrans" presStyleCnt="0"/>
      <dgm:spPr/>
    </dgm:pt>
    <dgm:pt modelId="{6291503E-8E02-4B41-925C-7317EB3ABA28}" type="pres">
      <dgm:prSet presAssocID="{E5571761-7D2E-4FF8-A729-1D113BB8A9CB}" presName="node" presStyleLbl="node1" presStyleIdx="6" presStyleCnt="12">
        <dgm:presLayoutVars>
          <dgm:bulletEnabled val="1"/>
        </dgm:presLayoutVars>
      </dgm:prSet>
      <dgm:spPr/>
    </dgm:pt>
    <dgm:pt modelId="{886AA657-017B-46B0-A6F5-55735A6CF5C1}" type="pres">
      <dgm:prSet presAssocID="{2CCB33C5-D265-4944-9BA1-ADF4135FA097}" presName="sibTrans" presStyleCnt="0"/>
      <dgm:spPr/>
    </dgm:pt>
    <dgm:pt modelId="{3FA27E78-FCF3-4B3C-BAA4-E3030D86B5DA}" type="pres">
      <dgm:prSet presAssocID="{A777B711-A5E3-46FE-B3EE-D54BC99F755B}" presName="node" presStyleLbl="node1" presStyleIdx="7" presStyleCnt="12">
        <dgm:presLayoutVars>
          <dgm:bulletEnabled val="1"/>
        </dgm:presLayoutVars>
      </dgm:prSet>
      <dgm:spPr/>
    </dgm:pt>
    <dgm:pt modelId="{23C5D140-2478-4A14-BC67-7DF96D23FE76}" type="pres">
      <dgm:prSet presAssocID="{0F48F570-D32B-442A-A01E-FEC5EBBAF71B}" presName="sibTrans" presStyleCnt="0"/>
      <dgm:spPr/>
    </dgm:pt>
    <dgm:pt modelId="{30A562ED-EF3D-499A-A811-0E48AAC4B38D}" type="pres">
      <dgm:prSet presAssocID="{50DB55FF-7AEA-40A0-8F98-C86B80B1168D}" presName="node" presStyleLbl="node1" presStyleIdx="8" presStyleCnt="12">
        <dgm:presLayoutVars>
          <dgm:bulletEnabled val="1"/>
        </dgm:presLayoutVars>
      </dgm:prSet>
      <dgm:spPr/>
    </dgm:pt>
    <dgm:pt modelId="{71959893-B05A-4985-B504-F0EC65C62D69}" type="pres">
      <dgm:prSet presAssocID="{A52EFBCC-1AAD-4B7A-9225-C848433E9067}" presName="sibTrans" presStyleCnt="0"/>
      <dgm:spPr/>
    </dgm:pt>
    <dgm:pt modelId="{845FC581-AA5E-48FB-8644-505D8A03D74B}" type="pres">
      <dgm:prSet presAssocID="{4E5BD8FD-248F-4A4D-9E99-3281D3A2A553}" presName="node" presStyleLbl="node1" presStyleIdx="9" presStyleCnt="12">
        <dgm:presLayoutVars>
          <dgm:bulletEnabled val="1"/>
        </dgm:presLayoutVars>
      </dgm:prSet>
      <dgm:spPr/>
    </dgm:pt>
    <dgm:pt modelId="{E315659B-3D35-4D7A-9BEE-F83563A03E22}" type="pres">
      <dgm:prSet presAssocID="{9809FC5C-6252-4109-9B6D-247A566B0730}" presName="sibTrans" presStyleCnt="0"/>
      <dgm:spPr/>
    </dgm:pt>
    <dgm:pt modelId="{05B46655-0553-44A9-8E57-B43448456104}" type="pres">
      <dgm:prSet presAssocID="{027FEE6D-6EA2-4278-9CDB-5A0AA245DA66}" presName="node" presStyleLbl="node1" presStyleIdx="10" presStyleCnt="12">
        <dgm:presLayoutVars>
          <dgm:bulletEnabled val="1"/>
        </dgm:presLayoutVars>
      </dgm:prSet>
      <dgm:spPr/>
    </dgm:pt>
    <dgm:pt modelId="{D8D566D9-74BF-4B2B-BF77-F4159F4653CA}" type="pres">
      <dgm:prSet presAssocID="{ED0EDC57-8C3D-41B1-AC9A-ED02982E1A5B}" presName="sibTrans" presStyleCnt="0"/>
      <dgm:spPr/>
    </dgm:pt>
    <dgm:pt modelId="{DEA7B3A1-62C5-4756-9283-2D34C5F3B2AA}" type="pres">
      <dgm:prSet presAssocID="{B1AB2AEB-5647-42AC-B010-26B8B27576BA}" presName="node" presStyleLbl="node1" presStyleIdx="11" presStyleCnt="12">
        <dgm:presLayoutVars>
          <dgm:bulletEnabled val="1"/>
        </dgm:presLayoutVars>
      </dgm:prSet>
      <dgm:spPr/>
    </dgm:pt>
  </dgm:ptLst>
  <dgm:cxnLst>
    <dgm:cxn modelId="{2E4CE204-4BB5-45BF-ABC3-A377E9D86F90}" srcId="{82C236BE-4756-4478-BE48-176C6C59154F}" destId="{C44ED85A-DCB6-4321-8468-BF8CD03200AD}" srcOrd="4" destOrd="0" parTransId="{3E75B0BD-2AA8-4F08-8DD0-189CBDBE3AAA}" sibTransId="{F4246C18-7003-4895-8537-ECE5CAA1C2EA}"/>
    <dgm:cxn modelId="{19E97205-F97C-45B8-9CD6-8D60FA3EF4C0}" type="presOf" srcId="{027FEE6D-6EA2-4278-9CDB-5A0AA245DA66}" destId="{05B46655-0553-44A9-8E57-B43448456104}" srcOrd="0" destOrd="0" presId="urn:microsoft.com/office/officeart/2005/8/layout/default"/>
    <dgm:cxn modelId="{00570E17-BBFB-47EC-8108-8FC9425EDC2A}" type="presOf" srcId="{C5EA98CA-11A1-4B63-88FE-27379A5F6E4E}" destId="{30A562ED-EF3D-499A-A811-0E48AAC4B38D}" srcOrd="0" destOrd="1" presId="urn:microsoft.com/office/officeart/2005/8/layout/default"/>
    <dgm:cxn modelId="{CECFF31F-6711-4E42-9FF5-A2D63B1C085F}" srcId="{82C236BE-4756-4478-BE48-176C6C59154F}" destId="{027FEE6D-6EA2-4278-9CDB-5A0AA245DA66}" srcOrd="10" destOrd="0" parTransId="{7CEB40AF-A6C8-45F8-87FD-4BC572FEB81D}" sibTransId="{ED0EDC57-8C3D-41B1-AC9A-ED02982E1A5B}"/>
    <dgm:cxn modelId="{081DA520-CA9F-4E46-A818-2C1686C36220}" srcId="{82C236BE-4756-4478-BE48-176C6C59154F}" destId="{2643D409-CF69-4E5A-927D-3BF8017DDC27}" srcOrd="5" destOrd="0" parTransId="{07587208-C0EE-437A-BFC9-E96478D239F0}" sibTransId="{55509EA4-433E-4C90-914E-66C1980863E5}"/>
    <dgm:cxn modelId="{D1B47B23-1696-4D91-A418-62576196265D}" type="presOf" srcId="{0DA7D088-599F-4744-A23E-B185382FC3DE}" destId="{B273B5D6-7605-4E33-BF6E-FF477E94320D}" srcOrd="0" destOrd="0" presId="urn:microsoft.com/office/officeart/2005/8/layout/default"/>
    <dgm:cxn modelId="{2407C92F-ACFE-4EEE-B3EE-1703D7BAF9F1}" type="presOf" srcId="{7F49AAEF-DC93-4706-BEFD-1530132DE961}" destId="{7CD99BA5-C0FA-4AF2-8877-CEEFF0666E3E}" srcOrd="0" destOrd="0" presId="urn:microsoft.com/office/officeart/2005/8/layout/default"/>
    <dgm:cxn modelId="{98DA923A-3E1F-45D2-B519-5DB5E389FCED}" type="presOf" srcId="{4E5BD8FD-248F-4A4D-9E99-3281D3A2A553}" destId="{845FC581-AA5E-48FB-8644-505D8A03D74B}" srcOrd="0" destOrd="0" presId="urn:microsoft.com/office/officeart/2005/8/layout/default"/>
    <dgm:cxn modelId="{66A8B13F-A39D-4989-852C-0FC15EF84C19}" srcId="{50DB55FF-7AEA-40A0-8F98-C86B80B1168D}" destId="{C5EA98CA-11A1-4B63-88FE-27379A5F6E4E}" srcOrd="0" destOrd="0" parTransId="{DFFB8414-8D9C-4BC3-8578-72C11447EA56}" sibTransId="{5A25E4F1-1DCD-4DAD-A647-2B4AC74ACE88}"/>
    <dgm:cxn modelId="{9EFD9360-73B6-418C-B5B4-67802D51B831}" srcId="{82C236BE-4756-4478-BE48-176C6C59154F}" destId="{4E5BD8FD-248F-4A4D-9E99-3281D3A2A553}" srcOrd="9" destOrd="0" parTransId="{C449143C-262E-43FD-8FD9-076A1937CB8C}" sibTransId="{9809FC5C-6252-4109-9B6D-247A566B0730}"/>
    <dgm:cxn modelId="{EA76FF64-6B37-4257-88CD-76F57712B7FB}" srcId="{82C236BE-4756-4478-BE48-176C6C59154F}" destId="{7F49AAEF-DC93-4706-BEFD-1530132DE961}" srcOrd="1" destOrd="0" parTransId="{6D70180D-1996-492F-ABAD-F897565CEC8C}" sibTransId="{659FF699-0AFF-46CA-8E86-5D220521AC1C}"/>
    <dgm:cxn modelId="{FF780347-60CB-42EF-88B5-7006178FE1CC}" srcId="{82C236BE-4756-4478-BE48-176C6C59154F}" destId="{E5571761-7D2E-4FF8-A729-1D113BB8A9CB}" srcOrd="6" destOrd="0" parTransId="{0407C84E-02EA-46AD-97C8-B0FB34A9AA31}" sibTransId="{2CCB33C5-D265-4944-9BA1-ADF4135FA097}"/>
    <dgm:cxn modelId="{6A964E6A-FFED-4CEE-853C-7EF1E1FF17F4}" type="presOf" srcId="{E5571761-7D2E-4FF8-A729-1D113BB8A9CB}" destId="{6291503E-8E02-4B41-925C-7317EB3ABA28}" srcOrd="0" destOrd="0" presId="urn:microsoft.com/office/officeart/2005/8/layout/default"/>
    <dgm:cxn modelId="{AAFAAC6B-73D3-499D-9DD0-F4615592D44B}" type="presOf" srcId="{B1AB2AEB-5647-42AC-B010-26B8B27576BA}" destId="{DEA7B3A1-62C5-4756-9283-2D34C5F3B2AA}" srcOrd="0" destOrd="0" presId="urn:microsoft.com/office/officeart/2005/8/layout/default"/>
    <dgm:cxn modelId="{AFD9734E-6153-4C4F-866A-CA52CD3C1E24}" srcId="{82C236BE-4756-4478-BE48-176C6C59154F}" destId="{7E411F48-5A77-45B2-B0A9-B41C95615D33}" srcOrd="3" destOrd="0" parTransId="{3A1DFE65-62B6-47A4-ABCD-1ECE4C4F1D5F}" sibTransId="{E52DAD44-B740-41BD-A166-F6B7386CB189}"/>
    <dgm:cxn modelId="{CC214E71-8306-4A78-BA25-D44065F85443}" srcId="{82C236BE-4756-4478-BE48-176C6C59154F}" destId="{50DB55FF-7AEA-40A0-8F98-C86B80B1168D}" srcOrd="8" destOrd="0" parTransId="{462F4870-8346-4E8A-81ED-6DE74BF65E9F}" sibTransId="{A52EFBCC-1AAD-4B7A-9225-C848433E9067}"/>
    <dgm:cxn modelId="{9E61DF82-B162-4B32-BBF0-2B8CF1BEE84C}" srcId="{82C236BE-4756-4478-BE48-176C6C59154F}" destId="{0DA7D088-599F-4744-A23E-B185382FC3DE}" srcOrd="2" destOrd="0" parTransId="{26C93CA7-0032-4E66-872E-ACE2A5E01C5F}" sibTransId="{597A7515-1C80-4939-81B4-F70D4DE6959B}"/>
    <dgm:cxn modelId="{993AE08D-1D12-452D-B453-25920852EDBE}" srcId="{82C236BE-4756-4478-BE48-176C6C59154F}" destId="{B1AB2AEB-5647-42AC-B010-26B8B27576BA}" srcOrd="11" destOrd="0" parTransId="{23233BFA-6E66-4022-B4E5-F8DB80DE4E9E}" sibTransId="{E923D9D7-FA45-41C1-88CD-DFE9D7013BF3}"/>
    <dgm:cxn modelId="{31AADB9A-8423-434A-9F78-3C43C0510443}" srcId="{82C236BE-4756-4478-BE48-176C6C59154F}" destId="{A777B711-A5E3-46FE-B3EE-D54BC99F755B}" srcOrd="7" destOrd="0" parTransId="{539FC988-D661-4914-ABC7-8621E8ABA8A3}" sibTransId="{0F48F570-D32B-442A-A01E-FEC5EBBAF71B}"/>
    <dgm:cxn modelId="{2887069B-863D-4D4E-88A4-CE283FCE4B1F}" type="presOf" srcId="{A777B711-A5E3-46FE-B3EE-D54BC99F755B}" destId="{3FA27E78-FCF3-4B3C-BAA4-E3030D86B5DA}" srcOrd="0" destOrd="0" presId="urn:microsoft.com/office/officeart/2005/8/layout/default"/>
    <dgm:cxn modelId="{7A01CAA5-D108-4A69-8543-868E58AA75CC}" type="presOf" srcId="{C44ED85A-DCB6-4321-8468-BF8CD03200AD}" destId="{B7286EE5-859E-4A9C-8C8A-C23E260E5286}" srcOrd="0" destOrd="0" presId="urn:microsoft.com/office/officeart/2005/8/layout/default"/>
    <dgm:cxn modelId="{7B3F61AE-8CA9-4A66-A49C-3B4B6632BE03}" srcId="{82C236BE-4756-4478-BE48-176C6C59154F}" destId="{BA7097AF-E01E-4B9B-93B6-2D854CE7C57E}" srcOrd="0" destOrd="0" parTransId="{68091F6C-85C9-4501-985C-B2B2C34A9497}" sibTransId="{3B58F159-E77D-4547-897F-4525FDAC145B}"/>
    <dgm:cxn modelId="{28C634AF-4E5A-46D1-AA7C-5FA82B2C6BE2}" type="presOf" srcId="{7E411F48-5A77-45B2-B0A9-B41C95615D33}" destId="{E02DF52A-DC1D-4106-B23F-28CCAB0B90C0}" srcOrd="0" destOrd="0" presId="urn:microsoft.com/office/officeart/2005/8/layout/default"/>
    <dgm:cxn modelId="{3DF8D8B4-4E78-469F-919C-7E01FFAF896B}" type="presOf" srcId="{BA7097AF-E01E-4B9B-93B6-2D854CE7C57E}" destId="{70EA8D22-B511-45D6-941B-7F89843D8604}" srcOrd="0" destOrd="0" presId="urn:microsoft.com/office/officeart/2005/8/layout/default"/>
    <dgm:cxn modelId="{0228B0D0-6F4E-4C72-A954-2ACCE3B3324B}" type="presOf" srcId="{2643D409-CF69-4E5A-927D-3BF8017DDC27}" destId="{344391E8-25DD-4ECC-8526-1C6166B83C8A}" srcOrd="0" destOrd="0" presId="urn:microsoft.com/office/officeart/2005/8/layout/default"/>
    <dgm:cxn modelId="{FD557BD4-5900-439B-9AD1-967319D13B8E}" type="presOf" srcId="{82C236BE-4756-4478-BE48-176C6C59154F}" destId="{18087AEB-B45C-47EF-83D8-1F9EEC5E276E}" srcOrd="0" destOrd="0" presId="urn:microsoft.com/office/officeart/2005/8/layout/default"/>
    <dgm:cxn modelId="{71DE65E1-442D-4D44-B4B4-81F7B9B58300}" type="presOf" srcId="{50DB55FF-7AEA-40A0-8F98-C86B80B1168D}" destId="{30A562ED-EF3D-499A-A811-0E48AAC4B38D}" srcOrd="0" destOrd="0" presId="urn:microsoft.com/office/officeart/2005/8/layout/default"/>
    <dgm:cxn modelId="{0F033224-6151-4E73-AE4F-85A36BA5BC2B}" type="presParOf" srcId="{18087AEB-B45C-47EF-83D8-1F9EEC5E276E}" destId="{70EA8D22-B511-45D6-941B-7F89843D8604}" srcOrd="0" destOrd="0" presId="urn:microsoft.com/office/officeart/2005/8/layout/default"/>
    <dgm:cxn modelId="{82EFD0DC-3BE7-48B8-B1F5-7CEAB1A09A3E}" type="presParOf" srcId="{18087AEB-B45C-47EF-83D8-1F9EEC5E276E}" destId="{15175F10-8E9A-4F57-B6CE-35FEE84C2743}" srcOrd="1" destOrd="0" presId="urn:microsoft.com/office/officeart/2005/8/layout/default"/>
    <dgm:cxn modelId="{C15BFA28-9F3F-49B7-B793-13D32500183A}" type="presParOf" srcId="{18087AEB-B45C-47EF-83D8-1F9EEC5E276E}" destId="{7CD99BA5-C0FA-4AF2-8877-CEEFF0666E3E}" srcOrd="2" destOrd="0" presId="urn:microsoft.com/office/officeart/2005/8/layout/default"/>
    <dgm:cxn modelId="{691886DC-6358-45F7-A614-5B4FF3199910}" type="presParOf" srcId="{18087AEB-B45C-47EF-83D8-1F9EEC5E276E}" destId="{9F3EA9CB-E415-4C6B-8B88-F6B9F34B06D8}" srcOrd="3" destOrd="0" presId="urn:microsoft.com/office/officeart/2005/8/layout/default"/>
    <dgm:cxn modelId="{AA915245-05BF-4C26-9153-765A8AE5A2AE}" type="presParOf" srcId="{18087AEB-B45C-47EF-83D8-1F9EEC5E276E}" destId="{B273B5D6-7605-4E33-BF6E-FF477E94320D}" srcOrd="4" destOrd="0" presId="urn:microsoft.com/office/officeart/2005/8/layout/default"/>
    <dgm:cxn modelId="{56381F7C-ECA2-4896-BBEF-2C5094A6E87F}" type="presParOf" srcId="{18087AEB-B45C-47EF-83D8-1F9EEC5E276E}" destId="{A100563B-9D4C-42D3-96C9-ADC77FEC4F5C}" srcOrd="5" destOrd="0" presId="urn:microsoft.com/office/officeart/2005/8/layout/default"/>
    <dgm:cxn modelId="{B5FFA3D3-0D7F-40A2-92EE-6EE846EC8CF9}" type="presParOf" srcId="{18087AEB-B45C-47EF-83D8-1F9EEC5E276E}" destId="{E02DF52A-DC1D-4106-B23F-28CCAB0B90C0}" srcOrd="6" destOrd="0" presId="urn:microsoft.com/office/officeart/2005/8/layout/default"/>
    <dgm:cxn modelId="{602992FC-E52B-4635-813F-DDC5B5D53804}" type="presParOf" srcId="{18087AEB-B45C-47EF-83D8-1F9EEC5E276E}" destId="{58B12C70-805F-4F93-96C0-91A6DF2F4480}" srcOrd="7" destOrd="0" presId="urn:microsoft.com/office/officeart/2005/8/layout/default"/>
    <dgm:cxn modelId="{0F12646A-3E63-47CC-8B08-150286C60885}" type="presParOf" srcId="{18087AEB-B45C-47EF-83D8-1F9EEC5E276E}" destId="{B7286EE5-859E-4A9C-8C8A-C23E260E5286}" srcOrd="8" destOrd="0" presId="urn:microsoft.com/office/officeart/2005/8/layout/default"/>
    <dgm:cxn modelId="{F27D6ADB-347B-451B-BCC5-3969876FAD03}" type="presParOf" srcId="{18087AEB-B45C-47EF-83D8-1F9EEC5E276E}" destId="{A78163CD-CD6B-4B9E-B193-5895A4E9411B}" srcOrd="9" destOrd="0" presId="urn:microsoft.com/office/officeart/2005/8/layout/default"/>
    <dgm:cxn modelId="{53BA5640-2040-4E97-B1B5-ECD9C08265EB}" type="presParOf" srcId="{18087AEB-B45C-47EF-83D8-1F9EEC5E276E}" destId="{344391E8-25DD-4ECC-8526-1C6166B83C8A}" srcOrd="10" destOrd="0" presId="urn:microsoft.com/office/officeart/2005/8/layout/default"/>
    <dgm:cxn modelId="{463F5F11-E6DC-40D8-A3ED-DD1D41035564}" type="presParOf" srcId="{18087AEB-B45C-47EF-83D8-1F9EEC5E276E}" destId="{C013F60B-1EF2-4D24-B938-E113CE85A418}" srcOrd="11" destOrd="0" presId="urn:microsoft.com/office/officeart/2005/8/layout/default"/>
    <dgm:cxn modelId="{343A2AC1-44F0-428D-B7D1-6298A2483153}" type="presParOf" srcId="{18087AEB-B45C-47EF-83D8-1F9EEC5E276E}" destId="{6291503E-8E02-4B41-925C-7317EB3ABA28}" srcOrd="12" destOrd="0" presId="urn:microsoft.com/office/officeart/2005/8/layout/default"/>
    <dgm:cxn modelId="{E01F9896-35F0-42EF-B112-55806C207383}" type="presParOf" srcId="{18087AEB-B45C-47EF-83D8-1F9EEC5E276E}" destId="{886AA657-017B-46B0-A6F5-55735A6CF5C1}" srcOrd="13" destOrd="0" presId="urn:microsoft.com/office/officeart/2005/8/layout/default"/>
    <dgm:cxn modelId="{E1552035-FAF3-4DEF-BCCB-432CC4B2AF8E}" type="presParOf" srcId="{18087AEB-B45C-47EF-83D8-1F9EEC5E276E}" destId="{3FA27E78-FCF3-4B3C-BAA4-E3030D86B5DA}" srcOrd="14" destOrd="0" presId="urn:microsoft.com/office/officeart/2005/8/layout/default"/>
    <dgm:cxn modelId="{C83FB588-35B1-482E-B7BE-17655E86199C}" type="presParOf" srcId="{18087AEB-B45C-47EF-83D8-1F9EEC5E276E}" destId="{23C5D140-2478-4A14-BC67-7DF96D23FE76}" srcOrd="15" destOrd="0" presId="urn:microsoft.com/office/officeart/2005/8/layout/default"/>
    <dgm:cxn modelId="{13D5170E-C263-4B8A-8C8A-D306C17A576D}" type="presParOf" srcId="{18087AEB-B45C-47EF-83D8-1F9EEC5E276E}" destId="{30A562ED-EF3D-499A-A811-0E48AAC4B38D}" srcOrd="16" destOrd="0" presId="urn:microsoft.com/office/officeart/2005/8/layout/default"/>
    <dgm:cxn modelId="{612DA334-73EC-43CA-A629-DD60B6579D74}" type="presParOf" srcId="{18087AEB-B45C-47EF-83D8-1F9EEC5E276E}" destId="{71959893-B05A-4985-B504-F0EC65C62D69}" srcOrd="17" destOrd="0" presId="urn:microsoft.com/office/officeart/2005/8/layout/default"/>
    <dgm:cxn modelId="{7C133EF0-AAD1-4093-89F1-2147B0A1A533}" type="presParOf" srcId="{18087AEB-B45C-47EF-83D8-1F9EEC5E276E}" destId="{845FC581-AA5E-48FB-8644-505D8A03D74B}" srcOrd="18" destOrd="0" presId="urn:microsoft.com/office/officeart/2005/8/layout/default"/>
    <dgm:cxn modelId="{240F89A1-967C-435F-8319-CBC4E316E0A6}" type="presParOf" srcId="{18087AEB-B45C-47EF-83D8-1F9EEC5E276E}" destId="{E315659B-3D35-4D7A-9BEE-F83563A03E22}" srcOrd="19" destOrd="0" presId="urn:microsoft.com/office/officeart/2005/8/layout/default"/>
    <dgm:cxn modelId="{222FC0F7-EA82-49F5-9AEA-1CBDA11873C9}" type="presParOf" srcId="{18087AEB-B45C-47EF-83D8-1F9EEC5E276E}" destId="{05B46655-0553-44A9-8E57-B43448456104}" srcOrd="20" destOrd="0" presId="urn:microsoft.com/office/officeart/2005/8/layout/default"/>
    <dgm:cxn modelId="{C23036E8-0840-4375-BEC8-A650A2DFF15A}" type="presParOf" srcId="{18087AEB-B45C-47EF-83D8-1F9EEC5E276E}" destId="{D8D566D9-74BF-4B2B-BF77-F4159F4653CA}" srcOrd="21" destOrd="0" presId="urn:microsoft.com/office/officeart/2005/8/layout/default"/>
    <dgm:cxn modelId="{89025BAA-88EE-45A6-AA69-D7A0E8204E39}" type="presParOf" srcId="{18087AEB-B45C-47EF-83D8-1F9EEC5E276E}" destId="{DEA7B3A1-62C5-4756-9283-2D34C5F3B2AA}"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D17C1-3E37-4156-881B-E0F048FDF5CB}"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9547B586-8084-4F44-901A-C3B9E87F5CD2}">
      <dgm:prSet/>
      <dgm:spPr/>
      <dgm:t>
        <a:bodyPr/>
        <a:lstStyle/>
        <a:p>
          <a:pPr>
            <a:lnSpc>
              <a:spcPct val="100000"/>
            </a:lnSpc>
          </a:pPr>
          <a:r>
            <a:rPr lang="en-US"/>
            <a:t>Arbetsgivaren, i praktiken den högsta ledningen, ansvarar för arbetsmiljön på företaget. Ledningen har sällan tillräcklig kontroll över hur arbetet utförs i de olika delarna av organisationen, och fördelar därför det praktiska arbetsmiljöarbetet till chefer som är närmare affärsverksamheten.</a:t>
          </a:r>
        </a:p>
      </dgm:t>
    </dgm:pt>
    <dgm:pt modelId="{C414E1D5-4DA1-4CA9-8831-CF4A51F5CA1F}" type="parTrans" cxnId="{576BD451-03D4-41DA-BE0B-D7BBBB69E8D5}">
      <dgm:prSet/>
      <dgm:spPr/>
      <dgm:t>
        <a:bodyPr/>
        <a:lstStyle/>
        <a:p>
          <a:endParaRPr lang="en-US"/>
        </a:p>
      </dgm:t>
    </dgm:pt>
    <dgm:pt modelId="{FFC1C94E-227C-425C-ABE0-A50E55C3D620}" type="sibTrans" cxnId="{576BD451-03D4-41DA-BE0B-D7BBBB69E8D5}">
      <dgm:prSet/>
      <dgm:spPr/>
      <dgm:t>
        <a:bodyPr/>
        <a:lstStyle/>
        <a:p>
          <a:endParaRPr lang="en-US"/>
        </a:p>
      </dgm:t>
    </dgm:pt>
    <dgm:pt modelId="{D73F95D7-E565-47E4-A2B7-5207651D260E}">
      <dgm:prSet/>
      <dgm:spPr/>
      <dgm:t>
        <a:bodyPr/>
        <a:lstStyle/>
        <a:p>
          <a:pPr>
            <a:lnSpc>
              <a:spcPct val="100000"/>
            </a:lnSpc>
          </a:pPr>
          <a:r>
            <a:rPr lang="en-US"/>
            <a:t>Även om arbetsuppgifter som har med arbetsmiljöansvaret att göra fördelas (delegeras) till chefer i organisationen, ligger det yttersta ansvaret för arbetsmiljön fortfarande hos högsta ledningen.</a:t>
          </a:r>
        </a:p>
      </dgm:t>
    </dgm:pt>
    <dgm:pt modelId="{F8054BBF-237F-42BB-AC74-FA3E823CF898}" type="parTrans" cxnId="{9C1F70BF-265E-4ECF-85EF-640B16EB7619}">
      <dgm:prSet/>
      <dgm:spPr/>
      <dgm:t>
        <a:bodyPr/>
        <a:lstStyle/>
        <a:p>
          <a:endParaRPr lang="en-US"/>
        </a:p>
      </dgm:t>
    </dgm:pt>
    <dgm:pt modelId="{EF715998-0FB4-4BFC-AE7A-7AA64A91E65E}" type="sibTrans" cxnId="{9C1F70BF-265E-4ECF-85EF-640B16EB7619}">
      <dgm:prSet/>
      <dgm:spPr/>
      <dgm:t>
        <a:bodyPr/>
        <a:lstStyle/>
        <a:p>
          <a:endParaRPr lang="en-US"/>
        </a:p>
      </dgm:t>
    </dgm:pt>
    <dgm:pt modelId="{94BCA734-A18E-4214-A0AC-0AF8F0DC5A9E}">
      <dgm:prSet/>
      <dgm:spPr/>
      <dgm:t>
        <a:bodyPr/>
        <a:lstStyle/>
        <a:p>
          <a:pPr>
            <a:lnSpc>
              <a:spcPct val="100000"/>
            </a:lnSpc>
          </a:pPr>
          <a:r>
            <a:rPr lang="en-US"/>
            <a:t>Arbetsgivaren ska se till att alla arbetstagare har en god arbetsmiljö och kan göra sitt jobb utan risk för olycksfall och ohälsa. De grundläggande reglerna om hur arbetsmiljöarbetet ska göras finns i föreskriften om systematiskt arbetsmiljöarbete, AFS 2001:1. </a:t>
          </a:r>
        </a:p>
      </dgm:t>
    </dgm:pt>
    <dgm:pt modelId="{184C02CA-8161-4175-BB26-D1A679C582AA}" type="parTrans" cxnId="{F6C08EF6-954B-4430-8EC0-C94CAE8D7F81}">
      <dgm:prSet/>
      <dgm:spPr/>
      <dgm:t>
        <a:bodyPr/>
        <a:lstStyle/>
        <a:p>
          <a:endParaRPr lang="en-US"/>
        </a:p>
      </dgm:t>
    </dgm:pt>
    <dgm:pt modelId="{3F753F67-F72D-4B31-BB29-A5E0A22AD803}" type="sibTrans" cxnId="{F6C08EF6-954B-4430-8EC0-C94CAE8D7F81}">
      <dgm:prSet/>
      <dgm:spPr/>
      <dgm:t>
        <a:bodyPr/>
        <a:lstStyle/>
        <a:p>
          <a:endParaRPr lang="en-US"/>
        </a:p>
      </dgm:t>
    </dgm:pt>
    <dgm:pt modelId="{C1EF4042-664D-4C04-84CD-1422BF0274CF}" type="pres">
      <dgm:prSet presAssocID="{015D17C1-3E37-4156-881B-E0F048FDF5CB}" presName="root" presStyleCnt="0">
        <dgm:presLayoutVars>
          <dgm:dir/>
          <dgm:resizeHandles val="exact"/>
        </dgm:presLayoutVars>
      </dgm:prSet>
      <dgm:spPr/>
    </dgm:pt>
    <dgm:pt modelId="{DEFA9023-6155-4CF2-B7F3-A3A961DFA5A0}" type="pres">
      <dgm:prSet presAssocID="{9547B586-8084-4F44-901A-C3B9E87F5CD2}" presName="compNode" presStyleCnt="0"/>
      <dgm:spPr/>
    </dgm:pt>
    <dgm:pt modelId="{9C2CD3AD-0967-4459-B7FB-A1CF9D766389}" type="pres">
      <dgm:prSet presAssocID="{9547B586-8084-4F44-901A-C3B9E87F5CD2}" presName="bgRect" presStyleLbl="bgShp" presStyleIdx="0" presStyleCnt="3"/>
      <dgm:spPr/>
    </dgm:pt>
    <dgm:pt modelId="{50C2D307-B395-4DE3-8F45-E8DAB8B9772B}" type="pres">
      <dgm:prSet presAssocID="{9547B586-8084-4F44-901A-C3B9E87F5C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421D5AEC-5AD9-4314-B0AB-5FB614A892B0}" type="pres">
      <dgm:prSet presAssocID="{9547B586-8084-4F44-901A-C3B9E87F5CD2}" presName="spaceRect" presStyleCnt="0"/>
      <dgm:spPr/>
    </dgm:pt>
    <dgm:pt modelId="{4C580BFC-B405-4D5F-B3DE-D12487F3AF5C}" type="pres">
      <dgm:prSet presAssocID="{9547B586-8084-4F44-901A-C3B9E87F5CD2}" presName="parTx" presStyleLbl="revTx" presStyleIdx="0" presStyleCnt="3">
        <dgm:presLayoutVars>
          <dgm:chMax val="0"/>
          <dgm:chPref val="0"/>
        </dgm:presLayoutVars>
      </dgm:prSet>
      <dgm:spPr/>
    </dgm:pt>
    <dgm:pt modelId="{19E5F19C-7BFB-492E-B1AF-A6D2A3A08A7C}" type="pres">
      <dgm:prSet presAssocID="{FFC1C94E-227C-425C-ABE0-A50E55C3D620}" presName="sibTrans" presStyleCnt="0"/>
      <dgm:spPr/>
    </dgm:pt>
    <dgm:pt modelId="{6DCB9D31-4141-4CEB-AFF3-DF3CE9CE993C}" type="pres">
      <dgm:prSet presAssocID="{D73F95D7-E565-47E4-A2B7-5207651D260E}" presName="compNode" presStyleCnt="0"/>
      <dgm:spPr/>
    </dgm:pt>
    <dgm:pt modelId="{89BCE90B-E644-4953-8612-0ED486EAC8B7}" type="pres">
      <dgm:prSet presAssocID="{D73F95D7-E565-47E4-A2B7-5207651D260E}" presName="bgRect" presStyleLbl="bgShp" presStyleIdx="1" presStyleCnt="3"/>
      <dgm:spPr/>
    </dgm:pt>
    <dgm:pt modelId="{EF23122B-D088-44E2-A28B-524C98ED1EBD}" type="pres">
      <dgm:prSet presAssocID="{D73F95D7-E565-47E4-A2B7-5207651D26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07D9E12B-7D1C-4E99-BFF7-FD8C1152716E}" type="pres">
      <dgm:prSet presAssocID="{D73F95D7-E565-47E4-A2B7-5207651D260E}" presName="spaceRect" presStyleCnt="0"/>
      <dgm:spPr/>
    </dgm:pt>
    <dgm:pt modelId="{B56062CE-8A1F-4442-865E-4F188BF3E5C7}" type="pres">
      <dgm:prSet presAssocID="{D73F95D7-E565-47E4-A2B7-5207651D260E}" presName="parTx" presStyleLbl="revTx" presStyleIdx="1" presStyleCnt="3">
        <dgm:presLayoutVars>
          <dgm:chMax val="0"/>
          <dgm:chPref val="0"/>
        </dgm:presLayoutVars>
      </dgm:prSet>
      <dgm:spPr/>
    </dgm:pt>
    <dgm:pt modelId="{601E623D-602A-4E6A-904D-A76AEDEED8FB}" type="pres">
      <dgm:prSet presAssocID="{EF715998-0FB4-4BFC-AE7A-7AA64A91E65E}" presName="sibTrans" presStyleCnt="0"/>
      <dgm:spPr/>
    </dgm:pt>
    <dgm:pt modelId="{44A6EC80-C7AB-4E31-8896-407380B968BF}" type="pres">
      <dgm:prSet presAssocID="{94BCA734-A18E-4214-A0AC-0AF8F0DC5A9E}" presName="compNode" presStyleCnt="0"/>
      <dgm:spPr/>
    </dgm:pt>
    <dgm:pt modelId="{A0351CE6-66B5-4D30-9DC3-6477102CE3C1}" type="pres">
      <dgm:prSet presAssocID="{94BCA734-A18E-4214-A0AC-0AF8F0DC5A9E}" presName="bgRect" presStyleLbl="bgShp" presStyleIdx="2" presStyleCnt="3"/>
      <dgm:spPr/>
    </dgm:pt>
    <dgm:pt modelId="{1247E032-B148-4125-A873-BE0539D3CC84}" type="pres">
      <dgm:prSet presAssocID="{94BCA734-A18E-4214-A0AC-0AF8F0DC5A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03B670B2-3C18-410E-ADA2-02C5DEF1CE4E}" type="pres">
      <dgm:prSet presAssocID="{94BCA734-A18E-4214-A0AC-0AF8F0DC5A9E}" presName="spaceRect" presStyleCnt="0"/>
      <dgm:spPr/>
    </dgm:pt>
    <dgm:pt modelId="{0685F242-EFD9-424F-8544-E87D142B7EE2}" type="pres">
      <dgm:prSet presAssocID="{94BCA734-A18E-4214-A0AC-0AF8F0DC5A9E}" presName="parTx" presStyleLbl="revTx" presStyleIdx="2" presStyleCnt="3">
        <dgm:presLayoutVars>
          <dgm:chMax val="0"/>
          <dgm:chPref val="0"/>
        </dgm:presLayoutVars>
      </dgm:prSet>
      <dgm:spPr/>
    </dgm:pt>
  </dgm:ptLst>
  <dgm:cxnLst>
    <dgm:cxn modelId="{40731C09-1675-46CF-839A-3CDC17B68E61}" type="presOf" srcId="{D73F95D7-E565-47E4-A2B7-5207651D260E}" destId="{B56062CE-8A1F-4442-865E-4F188BF3E5C7}" srcOrd="0" destOrd="0" presId="urn:microsoft.com/office/officeart/2018/2/layout/IconVerticalSolidList"/>
    <dgm:cxn modelId="{576BD451-03D4-41DA-BE0B-D7BBBB69E8D5}" srcId="{015D17C1-3E37-4156-881B-E0F048FDF5CB}" destId="{9547B586-8084-4F44-901A-C3B9E87F5CD2}" srcOrd="0" destOrd="0" parTransId="{C414E1D5-4DA1-4CA9-8831-CF4A51F5CA1F}" sibTransId="{FFC1C94E-227C-425C-ABE0-A50E55C3D620}"/>
    <dgm:cxn modelId="{27613596-C1CC-4F90-9D86-975A08AF87D6}" type="presOf" srcId="{015D17C1-3E37-4156-881B-E0F048FDF5CB}" destId="{C1EF4042-664D-4C04-84CD-1422BF0274CF}" srcOrd="0" destOrd="0" presId="urn:microsoft.com/office/officeart/2018/2/layout/IconVerticalSolidList"/>
    <dgm:cxn modelId="{9C1F70BF-265E-4ECF-85EF-640B16EB7619}" srcId="{015D17C1-3E37-4156-881B-E0F048FDF5CB}" destId="{D73F95D7-E565-47E4-A2B7-5207651D260E}" srcOrd="1" destOrd="0" parTransId="{F8054BBF-237F-42BB-AC74-FA3E823CF898}" sibTransId="{EF715998-0FB4-4BFC-AE7A-7AA64A91E65E}"/>
    <dgm:cxn modelId="{B1107EC8-A7A7-42BE-B0CC-565AD7A38E4B}" type="presOf" srcId="{94BCA734-A18E-4214-A0AC-0AF8F0DC5A9E}" destId="{0685F242-EFD9-424F-8544-E87D142B7EE2}" srcOrd="0" destOrd="0" presId="urn:microsoft.com/office/officeart/2018/2/layout/IconVerticalSolidList"/>
    <dgm:cxn modelId="{8E52B2DE-3069-436F-A893-28B7F30BB9C6}" type="presOf" srcId="{9547B586-8084-4F44-901A-C3B9E87F5CD2}" destId="{4C580BFC-B405-4D5F-B3DE-D12487F3AF5C}" srcOrd="0" destOrd="0" presId="urn:microsoft.com/office/officeart/2018/2/layout/IconVerticalSolidList"/>
    <dgm:cxn modelId="{F6C08EF6-954B-4430-8EC0-C94CAE8D7F81}" srcId="{015D17C1-3E37-4156-881B-E0F048FDF5CB}" destId="{94BCA734-A18E-4214-A0AC-0AF8F0DC5A9E}" srcOrd="2" destOrd="0" parTransId="{184C02CA-8161-4175-BB26-D1A679C582AA}" sibTransId="{3F753F67-F72D-4B31-BB29-A5E0A22AD803}"/>
    <dgm:cxn modelId="{8235614D-2AD6-49F9-9097-064B29E08315}" type="presParOf" srcId="{C1EF4042-664D-4C04-84CD-1422BF0274CF}" destId="{DEFA9023-6155-4CF2-B7F3-A3A961DFA5A0}" srcOrd="0" destOrd="0" presId="urn:microsoft.com/office/officeart/2018/2/layout/IconVerticalSolidList"/>
    <dgm:cxn modelId="{DCA604CC-261B-4E11-8B5C-5723134F832D}" type="presParOf" srcId="{DEFA9023-6155-4CF2-B7F3-A3A961DFA5A0}" destId="{9C2CD3AD-0967-4459-B7FB-A1CF9D766389}" srcOrd="0" destOrd="0" presId="urn:microsoft.com/office/officeart/2018/2/layout/IconVerticalSolidList"/>
    <dgm:cxn modelId="{3D00AD29-85CF-4C1B-95E5-F726EA37E95E}" type="presParOf" srcId="{DEFA9023-6155-4CF2-B7F3-A3A961DFA5A0}" destId="{50C2D307-B395-4DE3-8F45-E8DAB8B9772B}" srcOrd="1" destOrd="0" presId="urn:microsoft.com/office/officeart/2018/2/layout/IconVerticalSolidList"/>
    <dgm:cxn modelId="{DAF7CF4E-B4FA-463D-9702-269AFBB4BA99}" type="presParOf" srcId="{DEFA9023-6155-4CF2-B7F3-A3A961DFA5A0}" destId="{421D5AEC-5AD9-4314-B0AB-5FB614A892B0}" srcOrd="2" destOrd="0" presId="urn:microsoft.com/office/officeart/2018/2/layout/IconVerticalSolidList"/>
    <dgm:cxn modelId="{89053333-86CE-4ED8-8EE1-DAB28092B268}" type="presParOf" srcId="{DEFA9023-6155-4CF2-B7F3-A3A961DFA5A0}" destId="{4C580BFC-B405-4D5F-B3DE-D12487F3AF5C}" srcOrd="3" destOrd="0" presId="urn:microsoft.com/office/officeart/2018/2/layout/IconVerticalSolidList"/>
    <dgm:cxn modelId="{25B7E679-ADFB-4B51-AA2C-B06D28943753}" type="presParOf" srcId="{C1EF4042-664D-4C04-84CD-1422BF0274CF}" destId="{19E5F19C-7BFB-492E-B1AF-A6D2A3A08A7C}" srcOrd="1" destOrd="0" presId="urn:microsoft.com/office/officeart/2018/2/layout/IconVerticalSolidList"/>
    <dgm:cxn modelId="{FC8172E7-D401-41BA-A64B-ACAFEC7E81A8}" type="presParOf" srcId="{C1EF4042-664D-4C04-84CD-1422BF0274CF}" destId="{6DCB9D31-4141-4CEB-AFF3-DF3CE9CE993C}" srcOrd="2" destOrd="0" presId="urn:microsoft.com/office/officeart/2018/2/layout/IconVerticalSolidList"/>
    <dgm:cxn modelId="{ADB0CE9F-0699-43A7-AA88-FA79CE0AA168}" type="presParOf" srcId="{6DCB9D31-4141-4CEB-AFF3-DF3CE9CE993C}" destId="{89BCE90B-E644-4953-8612-0ED486EAC8B7}" srcOrd="0" destOrd="0" presId="urn:microsoft.com/office/officeart/2018/2/layout/IconVerticalSolidList"/>
    <dgm:cxn modelId="{6B08BE42-9F76-418D-9E72-314037663329}" type="presParOf" srcId="{6DCB9D31-4141-4CEB-AFF3-DF3CE9CE993C}" destId="{EF23122B-D088-44E2-A28B-524C98ED1EBD}" srcOrd="1" destOrd="0" presId="urn:microsoft.com/office/officeart/2018/2/layout/IconVerticalSolidList"/>
    <dgm:cxn modelId="{26FECBCF-B4DB-4533-A2CF-E6B7A9AE79AA}" type="presParOf" srcId="{6DCB9D31-4141-4CEB-AFF3-DF3CE9CE993C}" destId="{07D9E12B-7D1C-4E99-BFF7-FD8C1152716E}" srcOrd="2" destOrd="0" presId="urn:microsoft.com/office/officeart/2018/2/layout/IconVerticalSolidList"/>
    <dgm:cxn modelId="{764FFC9F-6805-4FF2-A455-E9B557F4F0CB}" type="presParOf" srcId="{6DCB9D31-4141-4CEB-AFF3-DF3CE9CE993C}" destId="{B56062CE-8A1F-4442-865E-4F188BF3E5C7}" srcOrd="3" destOrd="0" presId="urn:microsoft.com/office/officeart/2018/2/layout/IconVerticalSolidList"/>
    <dgm:cxn modelId="{90E1F854-1C82-48C7-B2CF-DB0C151BD0CB}" type="presParOf" srcId="{C1EF4042-664D-4C04-84CD-1422BF0274CF}" destId="{601E623D-602A-4E6A-904D-A76AEDEED8FB}" srcOrd="3" destOrd="0" presId="urn:microsoft.com/office/officeart/2018/2/layout/IconVerticalSolidList"/>
    <dgm:cxn modelId="{D9C7DA7F-0550-41F4-A412-9BB55FA72919}" type="presParOf" srcId="{C1EF4042-664D-4C04-84CD-1422BF0274CF}" destId="{44A6EC80-C7AB-4E31-8896-407380B968BF}" srcOrd="4" destOrd="0" presId="urn:microsoft.com/office/officeart/2018/2/layout/IconVerticalSolidList"/>
    <dgm:cxn modelId="{946927CF-A7E6-4DA2-AA6F-1815B6BB48F8}" type="presParOf" srcId="{44A6EC80-C7AB-4E31-8896-407380B968BF}" destId="{A0351CE6-66B5-4D30-9DC3-6477102CE3C1}" srcOrd="0" destOrd="0" presId="urn:microsoft.com/office/officeart/2018/2/layout/IconVerticalSolidList"/>
    <dgm:cxn modelId="{9C8CA9BC-5FE4-41A3-9ADA-15B38A7D12F3}" type="presParOf" srcId="{44A6EC80-C7AB-4E31-8896-407380B968BF}" destId="{1247E032-B148-4125-A873-BE0539D3CC84}" srcOrd="1" destOrd="0" presId="urn:microsoft.com/office/officeart/2018/2/layout/IconVerticalSolidList"/>
    <dgm:cxn modelId="{5A3E1BCF-A5A0-4ED0-B3D6-715BE236B781}" type="presParOf" srcId="{44A6EC80-C7AB-4E31-8896-407380B968BF}" destId="{03B670B2-3C18-410E-ADA2-02C5DEF1CE4E}" srcOrd="2" destOrd="0" presId="urn:microsoft.com/office/officeart/2018/2/layout/IconVerticalSolidList"/>
    <dgm:cxn modelId="{C117F277-479D-4288-ABB5-58AF9398069B}" type="presParOf" srcId="{44A6EC80-C7AB-4E31-8896-407380B968BF}" destId="{0685F242-EFD9-424F-8544-E87D142B7E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7F4DF-BEB8-4602-939D-0A501C707355}">
      <dsp:nvSpPr>
        <dsp:cNvPr id="0" name=""/>
        <dsp:cNvSpPr/>
      </dsp:nvSpPr>
      <dsp:spPr>
        <a:xfrm>
          <a:off x="0" y="134940"/>
          <a:ext cx="5641974" cy="72722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Kort inledning – vårt SAM arbete</a:t>
          </a:r>
        </a:p>
      </dsp:txBody>
      <dsp:txXfrm>
        <a:off x="35500" y="170440"/>
        <a:ext cx="5570974" cy="656228"/>
      </dsp:txXfrm>
    </dsp:sp>
    <dsp:sp modelId="{7456B8F4-7A97-4AAE-93A3-A14FC3C89CBA}">
      <dsp:nvSpPr>
        <dsp:cNvPr id="0" name=""/>
        <dsp:cNvSpPr/>
      </dsp:nvSpPr>
      <dsp:spPr>
        <a:xfrm>
          <a:off x="0" y="919768"/>
          <a:ext cx="5641974" cy="727228"/>
        </a:xfrm>
        <a:prstGeom prst="roundRect">
          <a:avLst/>
        </a:prstGeom>
        <a:solidFill>
          <a:schemeClr val="accent2">
            <a:hueOff val="104381"/>
            <a:satOff val="-6723"/>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Riskanalyser per affärsområde</a:t>
          </a:r>
        </a:p>
      </dsp:txBody>
      <dsp:txXfrm>
        <a:off x="35500" y="955268"/>
        <a:ext cx="5570974" cy="656228"/>
      </dsp:txXfrm>
    </dsp:sp>
    <dsp:sp modelId="{1B015895-3CB7-4D93-A721-CBA4724502EF}">
      <dsp:nvSpPr>
        <dsp:cNvPr id="0" name=""/>
        <dsp:cNvSpPr/>
      </dsp:nvSpPr>
      <dsp:spPr>
        <a:xfrm>
          <a:off x="0" y="1704596"/>
          <a:ext cx="5641974" cy="727228"/>
        </a:xfrm>
        <a:prstGeom prst="roundRect">
          <a:avLst/>
        </a:prstGeom>
        <a:solidFill>
          <a:schemeClr val="accent2">
            <a:hueOff val="208763"/>
            <a:satOff val="-13446"/>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Skyddsronden – ”varvet runt”</a:t>
          </a:r>
        </a:p>
      </dsp:txBody>
      <dsp:txXfrm>
        <a:off x="35500" y="1740096"/>
        <a:ext cx="5570974" cy="656228"/>
      </dsp:txXfrm>
    </dsp:sp>
    <dsp:sp modelId="{C6387580-8EB0-43BA-BDBE-528040CF8C44}">
      <dsp:nvSpPr>
        <dsp:cNvPr id="0" name=""/>
        <dsp:cNvSpPr/>
      </dsp:nvSpPr>
      <dsp:spPr>
        <a:xfrm>
          <a:off x="0" y="2489425"/>
          <a:ext cx="5641974" cy="727228"/>
        </a:xfrm>
        <a:prstGeom prst="roundRect">
          <a:avLst/>
        </a:prstGeom>
        <a:solidFill>
          <a:schemeClr val="accent2">
            <a:hueOff val="313144"/>
            <a:satOff val="-2017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Sammanfattning – handlingsplanen</a:t>
          </a:r>
        </a:p>
      </dsp:txBody>
      <dsp:txXfrm>
        <a:off x="35500" y="2524925"/>
        <a:ext cx="5570974" cy="656228"/>
      </dsp:txXfrm>
    </dsp:sp>
    <dsp:sp modelId="{345B47DB-AC08-4342-9F5E-623E49B4CF84}">
      <dsp:nvSpPr>
        <dsp:cNvPr id="0" name=""/>
        <dsp:cNvSpPr/>
      </dsp:nvSpPr>
      <dsp:spPr>
        <a:xfrm>
          <a:off x="0" y="3274253"/>
          <a:ext cx="5641974" cy="727228"/>
        </a:xfrm>
        <a:prstGeom prst="roundRect">
          <a:avLst/>
        </a:prstGeom>
        <a:solidFill>
          <a:schemeClr val="accent2">
            <a:hueOff val="417526"/>
            <a:satOff val="-2689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t>Övrigt</a:t>
          </a:r>
          <a:r>
            <a:rPr lang="en-US" sz="2000" kern="1200" dirty="0"/>
            <a:t> – </a:t>
          </a:r>
          <a:r>
            <a:rPr lang="en-US" sz="2000" i="1" kern="1200" dirty="0"/>
            <a:t>HIA/MKA/</a:t>
          </a:r>
          <a:r>
            <a:rPr lang="en-US" sz="2000" i="1" kern="1200" dirty="0" err="1"/>
            <a:t>Visselblåsar</a:t>
          </a:r>
          <a:r>
            <a:rPr lang="en-US" sz="2000" i="1" kern="1200" dirty="0"/>
            <a:t>…</a:t>
          </a:r>
        </a:p>
      </dsp:txBody>
      <dsp:txXfrm>
        <a:off x="35500" y="3309753"/>
        <a:ext cx="5570974" cy="656228"/>
      </dsp:txXfrm>
    </dsp:sp>
    <dsp:sp modelId="{572AD377-47BA-457C-94E4-B01548F0BBFA}">
      <dsp:nvSpPr>
        <dsp:cNvPr id="0" name=""/>
        <dsp:cNvSpPr/>
      </dsp:nvSpPr>
      <dsp:spPr>
        <a:xfrm>
          <a:off x="0" y="4059081"/>
          <a:ext cx="5641974" cy="727228"/>
        </a:xfrm>
        <a:prstGeom prst="roundRect">
          <a:avLst/>
        </a:prstGeom>
        <a:solidFill>
          <a:schemeClr val="accent2">
            <a:hueOff val="521907"/>
            <a:satOff val="-33616"/>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Utbildning/information – maskiner (fokus bageri/producerande färskvaror) - kvittenstagning</a:t>
          </a:r>
        </a:p>
      </dsp:txBody>
      <dsp:txXfrm>
        <a:off x="35500" y="4094581"/>
        <a:ext cx="5570974" cy="656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A8D22-B511-45D6-941B-7F89843D8604}">
      <dsp:nvSpPr>
        <dsp:cNvPr id="0" name=""/>
        <dsp:cNvSpPr/>
      </dsp:nvSpPr>
      <dsp:spPr>
        <a:xfrm>
          <a:off x="538577" y="1337"/>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Att arbeta systematiskt med arbetsmiljöfrågor innebär för oss att ha väl inarbetade system och rutiner för att förebygga ohälsa/olyckor samt att ha klara/tydliga system och rutiner för åtgärder ifall ohälsa/olyckor skulle uppstå.</a:t>
          </a:r>
        </a:p>
      </dsp:txBody>
      <dsp:txXfrm>
        <a:off x="538577" y="1337"/>
        <a:ext cx="2010024" cy="1206014"/>
      </dsp:txXfrm>
    </dsp:sp>
    <dsp:sp modelId="{7CD99BA5-C0FA-4AF2-8877-CEEFF0666E3E}">
      <dsp:nvSpPr>
        <dsp:cNvPr id="0" name=""/>
        <dsp:cNvSpPr/>
      </dsp:nvSpPr>
      <dsp:spPr>
        <a:xfrm>
          <a:off x="2749604" y="1337"/>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Våra klara/tydliga system och rutiner inom arbetsmiljöarbete kan bl.a. summeras i följande huvudrubriker:</a:t>
          </a:r>
          <a:br>
            <a:rPr lang="en-US" sz="1100" kern="1200"/>
          </a:br>
          <a:endParaRPr lang="en-US" sz="1100" kern="1200"/>
        </a:p>
      </dsp:txBody>
      <dsp:txXfrm>
        <a:off x="2749604" y="1337"/>
        <a:ext cx="2010024" cy="1206014"/>
      </dsp:txXfrm>
    </dsp:sp>
    <dsp:sp modelId="{B273B5D6-7605-4E33-BF6E-FF477E94320D}">
      <dsp:nvSpPr>
        <dsp:cNvPr id="0" name=""/>
        <dsp:cNvSpPr/>
      </dsp:nvSpPr>
      <dsp:spPr>
        <a:xfrm>
          <a:off x="4960632" y="1337"/>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Tydliga mål och prioriteringar inom vår verksamhet</a:t>
          </a:r>
        </a:p>
      </dsp:txBody>
      <dsp:txXfrm>
        <a:off x="4960632" y="1337"/>
        <a:ext cx="2010024" cy="1206014"/>
      </dsp:txXfrm>
    </dsp:sp>
    <dsp:sp modelId="{E02DF52A-DC1D-4106-B23F-28CCAB0B90C0}">
      <dsp:nvSpPr>
        <dsp:cNvPr id="0" name=""/>
        <dsp:cNvSpPr/>
      </dsp:nvSpPr>
      <dsp:spPr>
        <a:xfrm>
          <a:off x="7171659" y="1337"/>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Tydliga rutinbeskrivningar hur arbetsmoment ska genomföras</a:t>
          </a:r>
        </a:p>
      </dsp:txBody>
      <dsp:txXfrm>
        <a:off x="7171659" y="1337"/>
        <a:ext cx="2010024" cy="1206014"/>
      </dsp:txXfrm>
    </dsp:sp>
    <dsp:sp modelId="{B7286EE5-859E-4A9C-8C8A-C23E260E5286}">
      <dsp:nvSpPr>
        <dsp:cNvPr id="0" name=""/>
        <dsp:cNvSpPr/>
      </dsp:nvSpPr>
      <dsp:spPr>
        <a:xfrm>
          <a:off x="538577" y="1408355"/>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Kontinuerlig och tydlig kommunikation och information</a:t>
          </a:r>
        </a:p>
      </dsp:txBody>
      <dsp:txXfrm>
        <a:off x="538577" y="1408355"/>
        <a:ext cx="2010024" cy="1206014"/>
      </dsp:txXfrm>
    </dsp:sp>
    <dsp:sp modelId="{344391E8-25DD-4ECC-8526-1C6166B83C8A}">
      <dsp:nvSpPr>
        <dsp:cNvPr id="0" name=""/>
        <dsp:cNvSpPr/>
      </dsp:nvSpPr>
      <dsp:spPr>
        <a:xfrm>
          <a:off x="2749604" y="1408355"/>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Tydlig och systematiskt introduktionsarbete</a:t>
          </a:r>
        </a:p>
      </dsp:txBody>
      <dsp:txXfrm>
        <a:off x="2749604" y="1408355"/>
        <a:ext cx="2010024" cy="1206014"/>
      </dsp:txXfrm>
    </dsp:sp>
    <dsp:sp modelId="{6291503E-8E02-4B41-925C-7317EB3ABA28}">
      <dsp:nvSpPr>
        <dsp:cNvPr id="0" name=""/>
        <dsp:cNvSpPr/>
      </dsp:nvSpPr>
      <dsp:spPr>
        <a:xfrm>
          <a:off x="4960632" y="1408355"/>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Systematisk dialog mellan chef och medarbetare (via bl.a. medarbetarsamtal, undersökningar (NMI) och möten (bl.a. LBD)</a:t>
          </a:r>
        </a:p>
      </dsp:txBody>
      <dsp:txXfrm>
        <a:off x="4960632" y="1408355"/>
        <a:ext cx="2010024" cy="1206014"/>
      </dsp:txXfrm>
    </dsp:sp>
    <dsp:sp modelId="{3FA27E78-FCF3-4B3C-BAA4-E3030D86B5DA}">
      <dsp:nvSpPr>
        <dsp:cNvPr id="0" name=""/>
        <dsp:cNvSpPr/>
      </dsp:nvSpPr>
      <dsp:spPr>
        <a:xfrm>
          <a:off x="7171659" y="1408355"/>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Uppgiftsfördelning mellan medarbetare, chef och överliggande chef</a:t>
          </a:r>
        </a:p>
      </dsp:txBody>
      <dsp:txXfrm>
        <a:off x="7171659" y="1408355"/>
        <a:ext cx="2010024" cy="1206014"/>
      </dsp:txXfrm>
    </dsp:sp>
    <dsp:sp modelId="{30A562ED-EF3D-499A-A811-0E48AAC4B38D}">
      <dsp:nvSpPr>
        <dsp:cNvPr id="0" name=""/>
        <dsp:cNvSpPr/>
      </dsp:nvSpPr>
      <dsp:spPr>
        <a:xfrm>
          <a:off x="538577" y="2815372"/>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Skyddsronder + Handlingsplaner + Uppföljning</a:t>
          </a:r>
        </a:p>
        <a:p>
          <a:pPr marL="57150" lvl="1" indent="-57150" algn="l" defTabSz="400050">
            <a:lnSpc>
              <a:spcPct val="90000"/>
            </a:lnSpc>
            <a:spcBef>
              <a:spcPct val="0"/>
            </a:spcBef>
            <a:spcAft>
              <a:spcPct val="15000"/>
            </a:spcAft>
            <a:buChar char="•"/>
          </a:pPr>
          <a:r>
            <a:rPr lang="en-US" sz="900" kern="1200"/>
            <a:t>Riskanalyser + R</a:t>
          </a:r>
          <a:r>
            <a:rPr lang="en-GB" sz="900" kern="1200"/>
            <a:t>iskbedömningar + Handlingsplaner</a:t>
          </a:r>
          <a:endParaRPr lang="en-US" sz="900" kern="1200"/>
        </a:p>
      </dsp:txBody>
      <dsp:txXfrm>
        <a:off x="538577" y="2815372"/>
        <a:ext cx="2010024" cy="1206014"/>
      </dsp:txXfrm>
    </dsp:sp>
    <dsp:sp modelId="{845FC581-AA5E-48FB-8644-505D8A03D74B}">
      <dsp:nvSpPr>
        <dsp:cNvPr id="0" name=""/>
        <dsp:cNvSpPr/>
      </dsp:nvSpPr>
      <dsp:spPr>
        <a:xfrm>
          <a:off x="2749604" y="2815372"/>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Tillbuds- och olycksrapportering samt eventuell arbetsskadeanmälan</a:t>
          </a:r>
        </a:p>
      </dsp:txBody>
      <dsp:txXfrm>
        <a:off x="2749604" y="2815372"/>
        <a:ext cx="2010024" cy="1206014"/>
      </dsp:txXfrm>
    </dsp:sp>
    <dsp:sp modelId="{05B46655-0553-44A9-8E57-B43448456104}">
      <dsp:nvSpPr>
        <dsp:cNvPr id="0" name=""/>
        <dsp:cNvSpPr/>
      </dsp:nvSpPr>
      <dsp:spPr>
        <a:xfrm>
          <a:off x="4960632" y="2815372"/>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Medarbetarsamtal och uppföljningssamtal vid frånvaro</a:t>
          </a:r>
        </a:p>
      </dsp:txBody>
      <dsp:txXfrm>
        <a:off x="4960632" y="2815372"/>
        <a:ext cx="2010024" cy="1206014"/>
      </dsp:txXfrm>
    </dsp:sp>
    <dsp:sp modelId="{DEA7B3A1-62C5-4756-9283-2D34C5F3B2AA}">
      <dsp:nvSpPr>
        <dsp:cNvPr id="0" name=""/>
        <dsp:cNvSpPr/>
      </dsp:nvSpPr>
      <dsp:spPr>
        <a:xfrm>
          <a:off x="7171659" y="2815372"/>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Riktade rehabiliteringsinsatser efter inträffad ohälsa</a:t>
          </a:r>
        </a:p>
      </dsp:txBody>
      <dsp:txXfrm>
        <a:off x="7171659" y="2815372"/>
        <a:ext cx="2010024" cy="1206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CD3AD-0967-4459-B7FB-A1CF9D766389}">
      <dsp:nvSpPr>
        <dsp:cNvPr id="0" name=""/>
        <dsp:cNvSpPr/>
      </dsp:nvSpPr>
      <dsp:spPr>
        <a:xfrm>
          <a:off x="0" y="491"/>
          <a:ext cx="9720262" cy="11490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2D307-B395-4DE3-8F45-E8DAB8B9772B}">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580BFC-B405-4D5F-B3DE-D12487F3AF5C}">
      <dsp:nvSpPr>
        <dsp:cNvPr id="0" name=""/>
        <dsp:cNvSpPr/>
      </dsp:nvSpPr>
      <dsp:spPr>
        <a:xfrm>
          <a:off x="1327175" y="491"/>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711200">
            <a:lnSpc>
              <a:spcPct val="100000"/>
            </a:lnSpc>
            <a:spcBef>
              <a:spcPct val="0"/>
            </a:spcBef>
            <a:spcAft>
              <a:spcPct val="35000"/>
            </a:spcAft>
            <a:buNone/>
          </a:pPr>
          <a:r>
            <a:rPr lang="en-US" sz="1600" kern="1200"/>
            <a:t>Arbetsgivaren, i praktiken den högsta ledningen, ansvarar för arbetsmiljön på företaget. Ledningen har sällan tillräcklig kontroll över hur arbetet utförs i de olika delarna av organisationen, och fördelar därför det praktiska arbetsmiljöarbetet till chefer som är närmare affärsverksamheten.</a:t>
          </a:r>
        </a:p>
      </dsp:txBody>
      <dsp:txXfrm>
        <a:off x="1327175" y="491"/>
        <a:ext cx="8393086" cy="1149069"/>
      </dsp:txXfrm>
    </dsp:sp>
    <dsp:sp modelId="{89BCE90B-E644-4953-8612-0ED486EAC8B7}">
      <dsp:nvSpPr>
        <dsp:cNvPr id="0" name=""/>
        <dsp:cNvSpPr/>
      </dsp:nvSpPr>
      <dsp:spPr>
        <a:xfrm>
          <a:off x="0" y="1436827"/>
          <a:ext cx="9720262" cy="11490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3122B-D088-44E2-A28B-524C98ED1EBD}">
      <dsp:nvSpPr>
        <dsp:cNvPr id="0" name=""/>
        <dsp:cNvSpPr/>
      </dsp:nvSpPr>
      <dsp:spPr>
        <a:xfrm>
          <a:off x="347593" y="1695368"/>
          <a:ext cx="631988" cy="63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6062CE-8A1F-4442-865E-4F188BF3E5C7}">
      <dsp:nvSpPr>
        <dsp:cNvPr id="0" name=""/>
        <dsp:cNvSpPr/>
      </dsp:nvSpPr>
      <dsp:spPr>
        <a:xfrm>
          <a:off x="1327175" y="1436827"/>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711200">
            <a:lnSpc>
              <a:spcPct val="100000"/>
            </a:lnSpc>
            <a:spcBef>
              <a:spcPct val="0"/>
            </a:spcBef>
            <a:spcAft>
              <a:spcPct val="35000"/>
            </a:spcAft>
            <a:buNone/>
          </a:pPr>
          <a:r>
            <a:rPr lang="en-US" sz="1600" kern="1200"/>
            <a:t>Även om arbetsuppgifter som har med arbetsmiljöansvaret att göra fördelas (delegeras) till chefer i organisationen, ligger det yttersta ansvaret för arbetsmiljön fortfarande hos högsta ledningen.</a:t>
          </a:r>
        </a:p>
      </dsp:txBody>
      <dsp:txXfrm>
        <a:off x="1327175" y="1436827"/>
        <a:ext cx="8393086" cy="1149069"/>
      </dsp:txXfrm>
    </dsp:sp>
    <dsp:sp modelId="{A0351CE6-66B5-4D30-9DC3-6477102CE3C1}">
      <dsp:nvSpPr>
        <dsp:cNvPr id="0" name=""/>
        <dsp:cNvSpPr/>
      </dsp:nvSpPr>
      <dsp:spPr>
        <a:xfrm>
          <a:off x="0" y="2873164"/>
          <a:ext cx="9720262" cy="11490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7E032-B148-4125-A873-BE0539D3CC84}">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85F242-EFD9-424F-8544-E87D142B7EE2}">
      <dsp:nvSpPr>
        <dsp:cNvPr id="0" name=""/>
        <dsp:cNvSpPr/>
      </dsp:nvSpPr>
      <dsp:spPr>
        <a:xfrm>
          <a:off x="1327175" y="2873164"/>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711200">
            <a:lnSpc>
              <a:spcPct val="100000"/>
            </a:lnSpc>
            <a:spcBef>
              <a:spcPct val="0"/>
            </a:spcBef>
            <a:spcAft>
              <a:spcPct val="35000"/>
            </a:spcAft>
            <a:buNone/>
          </a:pPr>
          <a:r>
            <a:rPr lang="en-US" sz="1600" kern="1200"/>
            <a:t>Arbetsgivaren ska se till att alla arbetstagare har en god arbetsmiljö och kan göra sitt jobb utan risk för olycksfall och ohälsa. De grundläggande reglerna om hur arbetsmiljöarbetet ska göras finns i föreskriften om systematiskt arbetsmiljöarbete, AFS 2001:1. </a:t>
          </a:r>
        </a:p>
      </dsp:txBody>
      <dsp:txXfrm>
        <a:off x="1327175" y="2873164"/>
        <a:ext cx="8393086" cy="11490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02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27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363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A87A34-81AB-432B-8DAE-1953F412C126}" type="datetimeFigureOut">
              <a:rPr lang="en-US" smtClean="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2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673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24128" y="2967788"/>
            <a:ext cx="4754880" cy="3341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Klicka här för att ändra format på bakgrundstexten</a:t>
            </a:r>
          </a:p>
        </p:txBody>
      </p:sp>
      <p:sp>
        <p:nvSpPr>
          <p:cNvPr id="6" name="Content Placeholder 5"/>
          <p:cNvSpPr>
            <a:spLocks noGrp="1"/>
          </p:cNvSpPr>
          <p:nvPr>
            <p:ph sz="quarter" idx="4"/>
          </p:nvPr>
        </p:nvSpPr>
        <p:spPr>
          <a:xfrm>
            <a:off x="5989320" y="2967788"/>
            <a:ext cx="4754880" cy="3341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038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223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450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258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88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11/13/2023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9195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http://gothrive.io/wp-content/uploads/2016/10/iStock_000043250640_Large.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1579DD07-B6CD-4C04-8A4A-3B92CE8C8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Freeform: Shape 9">
            <a:extLst>
              <a:ext uri="{FF2B5EF4-FFF2-40B4-BE49-F238E27FC236}">
                <a16:creationId xmlns:a16="http://schemas.microsoft.com/office/drawing/2014/main" id="{D4A3DB12-3AD8-467C-910C-F09E3A688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6744695 h 6858000"/>
              <a:gd name="connsiteX1" fmla="*/ 113307 w 12192000"/>
              <a:gd name="connsiteY1" fmla="*/ 6858000 h 6858000"/>
              <a:gd name="connsiteX2" fmla="*/ 31836 w 12192000"/>
              <a:gd name="connsiteY2" fmla="*/ 6858000 h 6858000"/>
              <a:gd name="connsiteX3" fmla="*/ 0 w 12192000"/>
              <a:gd name="connsiteY3" fmla="*/ 6826165 h 6858000"/>
              <a:gd name="connsiteX4" fmla="*/ 12192000 w 12192000"/>
              <a:gd name="connsiteY4" fmla="*/ 6739575 h 6858000"/>
              <a:gd name="connsiteX5" fmla="*/ 12192000 w 12192000"/>
              <a:gd name="connsiteY5" fmla="*/ 6821043 h 6858000"/>
              <a:gd name="connsiteX6" fmla="*/ 12155043 w 12192000"/>
              <a:gd name="connsiteY6" fmla="*/ 6858000 h 6858000"/>
              <a:gd name="connsiteX7" fmla="*/ 12073575 w 12192000"/>
              <a:gd name="connsiteY7" fmla="*/ 6858000 h 6858000"/>
              <a:gd name="connsiteX8" fmla="*/ 11740554 w 12192000"/>
              <a:gd name="connsiteY8" fmla="*/ 6238209 h 6858000"/>
              <a:gd name="connsiteX9" fmla="*/ 11913377 w 12192000"/>
              <a:gd name="connsiteY9" fmla="*/ 6238209 h 6858000"/>
              <a:gd name="connsiteX10" fmla="*/ 11913377 w 12192000"/>
              <a:gd name="connsiteY10" fmla="*/ 6411032 h 6858000"/>
              <a:gd name="connsiteX11" fmla="*/ 11740554 w 12192000"/>
              <a:gd name="connsiteY11" fmla="*/ 6411032 h 6858000"/>
              <a:gd name="connsiteX12" fmla="*/ 10101903 w 12192000"/>
              <a:gd name="connsiteY12" fmla="*/ 6238209 h 6858000"/>
              <a:gd name="connsiteX13" fmla="*/ 10274725 w 12192000"/>
              <a:gd name="connsiteY13" fmla="*/ 6238209 h 6858000"/>
              <a:gd name="connsiteX14" fmla="*/ 10274725 w 12192000"/>
              <a:gd name="connsiteY14" fmla="*/ 6411032 h 6858000"/>
              <a:gd name="connsiteX15" fmla="*/ 10101903 w 12192000"/>
              <a:gd name="connsiteY15" fmla="*/ 6411032 h 6858000"/>
              <a:gd name="connsiteX16" fmla="*/ 8463251 w 12192000"/>
              <a:gd name="connsiteY16" fmla="*/ 6238209 h 6858000"/>
              <a:gd name="connsiteX17" fmla="*/ 8636074 w 12192000"/>
              <a:gd name="connsiteY17" fmla="*/ 6238209 h 6858000"/>
              <a:gd name="connsiteX18" fmla="*/ 8636074 w 12192000"/>
              <a:gd name="connsiteY18" fmla="*/ 6411032 h 6858000"/>
              <a:gd name="connsiteX19" fmla="*/ 8463251 w 12192000"/>
              <a:gd name="connsiteY19" fmla="*/ 6411032 h 6858000"/>
              <a:gd name="connsiteX20" fmla="*/ 6824599 w 12192000"/>
              <a:gd name="connsiteY20" fmla="*/ 6238209 h 6858000"/>
              <a:gd name="connsiteX21" fmla="*/ 6997422 w 12192000"/>
              <a:gd name="connsiteY21" fmla="*/ 6238209 h 6858000"/>
              <a:gd name="connsiteX22" fmla="*/ 6997422 w 12192000"/>
              <a:gd name="connsiteY22" fmla="*/ 6411032 h 6858000"/>
              <a:gd name="connsiteX23" fmla="*/ 6824599 w 12192000"/>
              <a:gd name="connsiteY23" fmla="*/ 6411032 h 6858000"/>
              <a:gd name="connsiteX24" fmla="*/ 5185950 w 12192000"/>
              <a:gd name="connsiteY24" fmla="*/ 6238209 h 6858000"/>
              <a:gd name="connsiteX25" fmla="*/ 5358773 w 12192000"/>
              <a:gd name="connsiteY25" fmla="*/ 6238209 h 6858000"/>
              <a:gd name="connsiteX26" fmla="*/ 5358773 w 12192000"/>
              <a:gd name="connsiteY26" fmla="*/ 6411032 h 6858000"/>
              <a:gd name="connsiteX27" fmla="*/ 5185950 w 12192000"/>
              <a:gd name="connsiteY27" fmla="*/ 6411032 h 6858000"/>
              <a:gd name="connsiteX28" fmla="*/ 3547296 w 12192000"/>
              <a:gd name="connsiteY28" fmla="*/ 6238209 h 6858000"/>
              <a:gd name="connsiteX29" fmla="*/ 3720119 w 12192000"/>
              <a:gd name="connsiteY29" fmla="*/ 6238209 h 6858000"/>
              <a:gd name="connsiteX30" fmla="*/ 3720119 w 12192000"/>
              <a:gd name="connsiteY30" fmla="*/ 6411032 h 6858000"/>
              <a:gd name="connsiteX31" fmla="*/ 3547296 w 12192000"/>
              <a:gd name="connsiteY31" fmla="*/ 6411032 h 6858000"/>
              <a:gd name="connsiteX32" fmla="*/ 1908646 w 12192000"/>
              <a:gd name="connsiteY32" fmla="*/ 6238209 h 6858000"/>
              <a:gd name="connsiteX33" fmla="*/ 2081470 w 12192000"/>
              <a:gd name="connsiteY33" fmla="*/ 6238209 h 6858000"/>
              <a:gd name="connsiteX34" fmla="*/ 2081470 w 12192000"/>
              <a:gd name="connsiteY34" fmla="*/ 6411032 h 6858000"/>
              <a:gd name="connsiteX35" fmla="*/ 1908646 w 12192000"/>
              <a:gd name="connsiteY35" fmla="*/ 6411032 h 6858000"/>
              <a:gd name="connsiteX36" fmla="*/ 269996 w 12192000"/>
              <a:gd name="connsiteY36" fmla="*/ 6238209 h 6858000"/>
              <a:gd name="connsiteX37" fmla="*/ 442819 w 12192000"/>
              <a:gd name="connsiteY37" fmla="*/ 6238209 h 6858000"/>
              <a:gd name="connsiteX38" fmla="*/ 442819 w 12192000"/>
              <a:gd name="connsiteY38" fmla="*/ 6411032 h 6858000"/>
              <a:gd name="connsiteX39" fmla="*/ 269996 w 12192000"/>
              <a:gd name="connsiteY39" fmla="*/ 6411032 h 6858000"/>
              <a:gd name="connsiteX40" fmla="*/ 10921228 w 12192000"/>
              <a:gd name="connsiteY40" fmla="*/ 5418567 h 6858000"/>
              <a:gd name="connsiteX41" fmla="*/ 11094051 w 12192000"/>
              <a:gd name="connsiteY41" fmla="*/ 5418567 h 6858000"/>
              <a:gd name="connsiteX42" fmla="*/ 11094051 w 12192000"/>
              <a:gd name="connsiteY42" fmla="*/ 5591390 h 6858000"/>
              <a:gd name="connsiteX43" fmla="*/ 10921228 w 12192000"/>
              <a:gd name="connsiteY43" fmla="*/ 5591390 h 6858000"/>
              <a:gd name="connsiteX44" fmla="*/ 9282577 w 12192000"/>
              <a:gd name="connsiteY44" fmla="*/ 5418567 h 6858000"/>
              <a:gd name="connsiteX45" fmla="*/ 9455400 w 12192000"/>
              <a:gd name="connsiteY45" fmla="*/ 5418567 h 6858000"/>
              <a:gd name="connsiteX46" fmla="*/ 9455400 w 12192000"/>
              <a:gd name="connsiteY46" fmla="*/ 5591390 h 6858000"/>
              <a:gd name="connsiteX47" fmla="*/ 9282577 w 12192000"/>
              <a:gd name="connsiteY47" fmla="*/ 5591390 h 6858000"/>
              <a:gd name="connsiteX48" fmla="*/ 7643925 w 12192000"/>
              <a:gd name="connsiteY48" fmla="*/ 5418567 h 6858000"/>
              <a:gd name="connsiteX49" fmla="*/ 7816748 w 12192000"/>
              <a:gd name="connsiteY49" fmla="*/ 5418567 h 6858000"/>
              <a:gd name="connsiteX50" fmla="*/ 7816748 w 12192000"/>
              <a:gd name="connsiteY50" fmla="*/ 5591390 h 6858000"/>
              <a:gd name="connsiteX51" fmla="*/ 7643925 w 12192000"/>
              <a:gd name="connsiteY51" fmla="*/ 5591390 h 6858000"/>
              <a:gd name="connsiteX52" fmla="*/ 6005273 w 12192000"/>
              <a:gd name="connsiteY52" fmla="*/ 5418567 h 6858000"/>
              <a:gd name="connsiteX53" fmla="*/ 6178096 w 12192000"/>
              <a:gd name="connsiteY53" fmla="*/ 5418567 h 6858000"/>
              <a:gd name="connsiteX54" fmla="*/ 6178096 w 12192000"/>
              <a:gd name="connsiteY54" fmla="*/ 5591390 h 6858000"/>
              <a:gd name="connsiteX55" fmla="*/ 6005273 w 12192000"/>
              <a:gd name="connsiteY55" fmla="*/ 5591390 h 6858000"/>
              <a:gd name="connsiteX56" fmla="*/ 4366633 w 12192000"/>
              <a:gd name="connsiteY56" fmla="*/ 5418567 h 6858000"/>
              <a:gd name="connsiteX57" fmla="*/ 4539460 w 12192000"/>
              <a:gd name="connsiteY57" fmla="*/ 5418567 h 6858000"/>
              <a:gd name="connsiteX58" fmla="*/ 4539460 w 12192000"/>
              <a:gd name="connsiteY58" fmla="*/ 5591390 h 6858000"/>
              <a:gd name="connsiteX59" fmla="*/ 4366633 w 12192000"/>
              <a:gd name="connsiteY59" fmla="*/ 5591390 h 6858000"/>
              <a:gd name="connsiteX60" fmla="*/ 2727987 w 12192000"/>
              <a:gd name="connsiteY60" fmla="*/ 5418567 h 6858000"/>
              <a:gd name="connsiteX61" fmla="*/ 2900809 w 12192000"/>
              <a:gd name="connsiteY61" fmla="*/ 5418567 h 6858000"/>
              <a:gd name="connsiteX62" fmla="*/ 2900809 w 12192000"/>
              <a:gd name="connsiteY62" fmla="*/ 5591390 h 6858000"/>
              <a:gd name="connsiteX63" fmla="*/ 2727987 w 12192000"/>
              <a:gd name="connsiteY63" fmla="*/ 5591390 h 6858000"/>
              <a:gd name="connsiteX64" fmla="*/ 1089338 w 12192000"/>
              <a:gd name="connsiteY64" fmla="*/ 5418567 h 6858000"/>
              <a:gd name="connsiteX65" fmla="*/ 1262160 w 12192000"/>
              <a:gd name="connsiteY65" fmla="*/ 5418567 h 6858000"/>
              <a:gd name="connsiteX66" fmla="*/ 1262160 w 12192000"/>
              <a:gd name="connsiteY66" fmla="*/ 5591390 h 6858000"/>
              <a:gd name="connsiteX67" fmla="*/ 1089338 w 12192000"/>
              <a:gd name="connsiteY67" fmla="*/ 5591390 h 6858000"/>
              <a:gd name="connsiteX68" fmla="*/ 1178101 w 12192000"/>
              <a:gd name="connsiteY68" fmla="*/ 4727355 h 6858000"/>
              <a:gd name="connsiteX69" fmla="*/ 442836 w 12192000"/>
              <a:gd name="connsiteY69" fmla="*/ 5462622 h 6858000"/>
              <a:gd name="connsiteX70" fmla="*/ 442836 w 12192000"/>
              <a:gd name="connsiteY70" fmla="*/ 5549070 h 6858000"/>
              <a:gd name="connsiteX71" fmla="*/ 1178103 w 12192000"/>
              <a:gd name="connsiteY71" fmla="*/ 6284339 h 6858000"/>
              <a:gd name="connsiteX72" fmla="*/ 1908665 w 12192000"/>
              <a:gd name="connsiteY72" fmla="*/ 5553778 h 6858000"/>
              <a:gd name="connsiteX73" fmla="*/ 1908665 w 12192000"/>
              <a:gd name="connsiteY73" fmla="*/ 5457916 h 6858000"/>
              <a:gd name="connsiteX74" fmla="*/ 9370328 w 12192000"/>
              <a:gd name="connsiteY74" fmla="*/ 4727354 h 6858000"/>
              <a:gd name="connsiteX75" fmla="*/ 8636074 w 12192000"/>
              <a:gd name="connsiteY75" fmla="*/ 5461609 h 6858000"/>
              <a:gd name="connsiteX76" fmla="*/ 8636074 w 12192000"/>
              <a:gd name="connsiteY76" fmla="*/ 5550076 h 6858000"/>
              <a:gd name="connsiteX77" fmla="*/ 9370332 w 12192000"/>
              <a:gd name="connsiteY77" fmla="*/ 6284336 h 6858000"/>
              <a:gd name="connsiteX78" fmla="*/ 10101903 w 12192000"/>
              <a:gd name="connsiteY78" fmla="*/ 5552765 h 6858000"/>
              <a:gd name="connsiteX79" fmla="*/ 10101903 w 12192000"/>
              <a:gd name="connsiteY79" fmla="*/ 5458928 h 6858000"/>
              <a:gd name="connsiteX80" fmla="*/ 4454997 w 12192000"/>
              <a:gd name="connsiteY80" fmla="*/ 4727354 h 6858000"/>
              <a:gd name="connsiteX81" fmla="*/ 3720127 w 12192000"/>
              <a:gd name="connsiteY81" fmla="*/ 5462212 h 6858000"/>
              <a:gd name="connsiteX82" fmla="*/ 3720127 w 12192000"/>
              <a:gd name="connsiteY82" fmla="*/ 5549480 h 6858000"/>
              <a:gd name="connsiteX83" fmla="*/ 4454994 w 12192000"/>
              <a:gd name="connsiteY83" fmla="*/ 6284337 h 6858000"/>
              <a:gd name="connsiteX84" fmla="*/ 5185957 w 12192000"/>
              <a:gd name="connsiteY84" fmla="*/ 5553365 h 6858000"/>
              <a:gd name="connsiteX85" fmla="*/ 5185957 w 12192000"/>
              <a:gd name="connsiteY85" fmla="*/ 5458324 h 6858000"/>
              <a:gd name="connsiteX86" fmla="*/ 2816547 w 12192000"/>
              <a:gd name="connsiteY86" fmla="*/ 4727354 h 6858000"/>
              <a:gd name="connsiteX87" fmla="*/ 2081491 w 12192000"/>
              <a:gd name="connsiteY87" fmla="*/ 5462427 h 6858000"/>
              <a:gd name="connsiteX88" fmla="*/ 2081491 w 12192000"/>
              <a:gd name="connsiteY88" fmla="*/ 5549265 h 6858000"/>
              <a:gd name="connsiteX89" fmla="*/ 2816547 w 12192000"/>
              <a:gd name="connsiteY89" fmla="*/ 6284340 h 6858000"/>
              <a:gd name="connsiteX90" fmla="*/ 3547302 w 12192000"/>
              <a:gd name="connsiteY90" fmla="*/ 5553564 h 6858000"/>
              <a:gd name="connsiteX91" fmla="*/ 3547302 w 12192000"/>
              <a:gd name="connsiteY91" fmla="*/ 5458128 h 6858000"/>
              <a:gd name="connsiteX92" fmla="*/ 6093420 w 12192000"/>
              <a:gd name="connsiteY92" fmla="*/ 4727352 h 6858000"/>
              <a:gd name="connsiteX93" fmla="*/ 5358778 w 12192000"/>
              <a:gd name="connsiteY93" fmla="*/ 5462014 h 6858000"/>
              <a:gd name="connsiteX94" fmla="*/ 5358778 w 12192000"/>
              <a:gd name="connsiteY94" fmla="*/ 5549677 h 6858000"/>
              <a:gd name="connsiteX95" fmla="*/ 6093420 w 12192000"/>
              <a:gd name="connsiteY95" fmla="*/ 6284339 h 6858000"/>
              <a:gd name="connsiteX96" fmla="*/ 6824599 w 12192000"/>
              <a:gd name="connsiteY96" fmla="*/ 5553159 h 6858000"/>
              <a:gd name="connsiteX97" fmla="*/ 6824599 w 12192000"/>
              <a:gd name="connsiteY97" fmla="*/ 5458532 h 6858000"/>
              <a:gd name="connsiteX98" fmla="*/ 11008785 w 12192000"/>
              <a:gd name="connsiteY98" fmla="*/ 4727351 h 6858000"/>
              <a:gd name="connsiteX99" fmla="*/ 10274725 w 12192000"/>
              <a:gd name="connsiteY99" fmla="*/ 5461411 h 6858000"/>
              <a:gd name="connsiteX100" fmla="*/ 10274725 w 12192000"/>
              <a:gd name="connsiteY100" fmla="*/ 5550279 h 6858000"/>
              <a:gd name="connsiteX101" fmla="*/ 11008781 w 12192000"/>
              <a:gd name="connsiteY101" fmla="*/ 6284336 h 6858000"/>
              <a:gd name="connsiteX102" fmla="*/ 11740554 w 12192000"/>
              <a:gd name="connsiteY102" fmla="*/ 5552562 h 6858000"/>
              <a:gd name="connsiteX103" fmla="*/ 11740554 w 12192000"/>
              <a:gd name="connsiteY103" fmla="*/ 5459121 h 6858000"/>
              <a:gd name="connsiteX104" fmla="*/ 7731877 w 12192000"/>
              <a:gd name="connsiteY104" fmla="*/ 4727351 h 6858000"/>
              <a:gd name="connsiteX105" fmla="*/ 6997422 w 12192000"/>
              <a:gd name="connsiteY105" fmla="*/ 5461805 h 6858000"/>
              <a:gd name="connsiteX106" fmla="*/ 6997422 w 12192000"/>
              <a:gd name="connsiteY106" fmla="*/ 5549884 h 6858000"/>
              <a:gd name="connsiteX107" fmla="*/ 7731873 w 12192000"/>
              <a:gd name="connsiteY107" fmla="*/ 6284337 h 6858000"/>
              <a:gd name="connsiteX108" fmla="*/ 8463251 w 12192000"/>
              <a:gd name="connsiteY108" fmla="*/ 5552959 h 6858000"/>
              <a:gd name="connsiteX109" fmla="*/ 8463251 w 12192000"/>
              <a:gd name="connsiteY109" fmla="*/ 5458725 h 6858000"/>
              <a:gd name="connsiteX110" fmla="*/ 11740554 w 12192000"/>
              <a:gd name="connsiteY110" fmla="*/ 4601625 h 6858000"/>
              <a:gd name="connsiteX111" fmla="*/ 11913377 w 12192000"/>
              <a:gd name="connsiteY111" fmla="*/ 4601625 h 6858000"/>
              <a:gd name="connsiteX112" fmla="*/ 11913377 w 12192000"/>
              <a:gd name="connsiteY112" fmla="*/ 4774448 h 6858000"/>
              <a:gd name="connsiteX113" fmla="*/ 11740554 w 12192000"/>
              <a:gd name="connsiteY113" fmla="*/ 4774448 h 6858000"/>
              <a:gd name="connsiteX114" fmla="*/ 10101903 w 12192000"/>
              <a:gd name="connsiteY114" fmla="*/ 4601625 h 6858000"/>
              <a:gd name="connsiteX115" fmla="*/ 10274725 w 12192000"/>
              <a:gd name="connsiteY115" fmla="*/ 4601625 h 6858000"/>
              <a:gd name="connsiteX116" fmla="*/ 10274725 w 12192000"/>
              <a:gd name="connsiteY116" fmla="*/ 4774448 h 6858000"/>
              <a:gd name="connsiteX117" fmla="*/ 10101903 w 12192000"/>
              <a:gd name="connsiteY117" fmla="*/ 4774448 h 6858000"/>
              <a:gd name="connsiteX118" fmla="*/ 8463251 w 12192000"/>
              <a:gd name="connsiteY118" fmla="*/ 4601625 h 6858000"/>
              <a:gd name="connsiteX119" fmla="*/ 8636074 w 12192000"/>
              <a:gd name="connsiteY119" fmla="*/ 4601625 h 6858000"/>
              <a:gd name="connsiteX120" fmla="*/ 8636074 w 12192000"/>
              <a:gd name="connsiteY120" fmla="*/ 4774448 h 6858000"/>
              <a:gd name="connsiteX121" fmla="*/ 8463251 w 12192000"/>
              <a:gd name="connsiteY121" fmla="*/ 4774448 h 6858000"/>
              <a:gd name="connsiteX122" fmla="*/ 6824599 w 12192000"/>
              <a:gd name="connsiteY122" fmla="*/ 4601625 h 6858000"/>
              <a:gd name="connsiteX123" fmla="*/ 6997422 w 12192000"/>
              <a:gd name="connsiteY123" fmla="*/ 4601625 h 6858000"/>
              <a:gd name="connsiteX124" fmla="*/ 6997422 w 12192000"/>
              <a:gd name="connsiteY124" fmla="*/ 4774448 h 6858000"/>
              <a:gd name="connsiteX125" fmla="*/ 6824599 w 12192000"/>
              <a:gd name="connsiteY125" fmla="*/ 4774448 h 6858000"/>
              <a:gd name="connsiteX126" fmla="*/ 5185955 w 12192000"/>
              <a:gd name="connsiteY126" fmla="*/ 4601625 h 6858000"/>
              <a:gd name="connsiteX127" fmla="*/ 5358777 w 12192000"/>
              <a:gd name="connsiteY127" fmla="*/ 4601625 h 6858000"/>
              <a:gd name="connsiteX128" fmla="*/ 5358777 w 12192000"/>
              <a:gd name="connsiteY128" fmla="*/ 4774448 h 6858000"/>
              <a:gd name="connsiteX129" fmla="*/ 5185955 w 12192000"/>
              <a:gd name="connsiteY129" fmla="*/ 4774448 h 6858000"/>
              <a:gd name="connsiteX130" fmla="*/ 3547301 w 12192000"/>
              <a:gd name="connsiteY130" fmla="*/ 4601625 h 6858000"/>
              <a:gd name="connsiteX131" fmla="*/ 3720124 w 12192000"/>
              <a:gd name="connsiteY131" fmla="*/ 4601625 h 6858000"/>
              <a:gd name="connsiteX132" fmla="*/ 3720124 w 12192000"/>
              <a:gd name="connsiteY132" fmla="*/ 4774448 h 6858000"/>
              <a:gd name="connsiteX133" fmla="*/ 3547301 w 12192000"/>
              <a:gd name="connsiteY133" fmla="*/ 4774448 h 6858000"/>
              <a:gd name="connsiteX134" fmla="*/ 1908659 w 12192000"/>
              <a:gd name="connsiteY134" fmla="*/ 4601625 h 6858000"/>
              <a:gd name="connsiteX135" fmla="*/ 2081483 w 12192000"/>
              <a:gd name="connsiteY135" fmla="*/ 4601625 h 6858000"/>
              <a:gd name="connsiteX136" fmla="*/ 2081483 w 12192000"/>
              <a:gd name="connsiteY136" fmla="*/ 4774448 h 6858000"/>
              <a:gd name="connsiteX137" fmla="*/ 1908659 w 12192000"/>
              <a:gd name="connsiteY137" fmla="*/ 4774448 h 6858000"/>
              <a:gd name="connsiteX138" fmla="*/ 270007 w 12192000"/>
              <a:gd name="connsiteY138" fmla="*/ 4601625 h 6858000"/>
              <a:gd name="connsiteX139" fmla="*/ 442830 w 12192000"/>
              <a:gd name="connsiteY139" fmla="*/ 4601625 h 6858000"/>
              <a:gd name="connsiteX140" fmla="*/ 442830 w 12192000"/>
              <a:gd name="connsiteY140" fmla="*/ 4774448 h 6858000"/>
              <a:gd name="connsiteX141" fmla="*/ 270007 w 12192000"/>
              <a:gd name="connsiteY141" fmla="*/ 4774448 h 6858000"/>
              <a:gd name="connsiteX142" fmla="*/ 10145462 w 12192000"/>
              <a:gd name="connsiteY142" fmla="*/ 3952222 h 6858000"/>
              <a:gd name="connsiteX143" fmla="*/ 9411064 w 12192000"/>
              <a:gd name="connsiteY143" fmla="*/ 4686619 h 6858000"/>
              <a:gd name="connsiteX144" fmla="*/ 10143012 w 12192000"/>
              <a:gd name="connsiteY144" fmla="*/ 5418567 h 6858000"/>
              <a:gd name="connsiteX145" fmla="*/ 10236099 w 12192000"/>
              <a:gd name="connsiteY145" fmla="*/ 5418567 h 6858000"/>
              <a:gd name="connsiteX146" fmla="*/ 10968050 w 12192000"/>
              <a:gd name="connsiteY146" fmla="*/ 4686615 h 6858000"/>
              <a:gd name="connsiteX147" fmla="*/ 10233657 w 12192000"/>
              <a:gd name="connsiteY147" fmla="*/ 3952222 h 6858000"/>
              <a:gd name="connsiteX148" fmla="*/ 8507004 w 12192000"/>
              <a:gd name="connsiteY148" fmla="*/ 3952222 h 6858000"/>
              <a:gd name="connsiteX149" fmla="*/ 7772612 w 12192000"/>
              <a:gd name="connsiteY149" fmla="*/ 4686615 h 6858000"/>
              <a:gd name="connsiteX150" fmla="*/ 8504563 w 12192000"/>
              <a:gd name="connsiteY150" fmla="*/ 5418567 h 6858000"/>
              <a:gd name="connsiteX151" fmla="*/ 8597643 w 12192000"/>
              <a:gd name="connsiteY151" fmla="*/ 5418567 h 6858000"/>
              <a:gd name="connsiteX152" fmla="*/ 9329593 w 12192000"/>
              <a:gd name="connsiteY152" fmla="*/ 4686617 h 6858000"/>
              <a:gd name="connsiteX153" fmla="*/ 8595197 w 12192000"/>
              <a:gd name="connsiteY153" fmla="*/ 3952222 h 6858000"/>
              <a:gd name="connsiteX154" fmla="*/ 6868551 w 12192000"/>
              <a:gd name="connsiteY154" fmla="*/ 3952222 h 6858000"/>
              <a:gd name="connsiteX155" fmla="*/ 6134155 w 12192000"/>
              <a:gd name="connsiteY155" fmla="*/ 4686617 h 6858000"/>
              <a:gd name="connsiteX156" fmla="*/ 6866103 w 12192000"/>
              <a:gd name="connsiteY156" fmla="*/ 5418567 h 6858000"/>
              <a:gd name="connsiteX157" fmla="*/ 6959192 w 12192000"/>
              <a:gd name="connsiteY157" fmla="*/ 5418567 h 6858000"/>
              <a:gd name="connsiteX158" fmla="*/ 7691142 w 12192000"/>
              <a:gd name="connsiteY158" fmla="*/ 4686617 h 6858000"/>
              <a:gd name="connsiteX159" fmla="*/ 6956748 w 12192000"/>
              <a:gd name="connsiteY159" fmla="*/ 3952222 h 6858000"/>
              <a:gd name="connsiteX160" fmla="*/ 5230122 w 12192000"/>
              <a:gd name="connsiteY160" fmla="*/ 3952222 h 6858000"/>
              <a:gd name="connsiteX161" fmla="*/ 4495738 w 12192000"/>
              <a:gd name="connsiteY161" fmla="*/ 4686619 h 6858000"/>
              <a:gd name="connsiteX162" fmla="*/ 5227671 w 12192000"/>
              <a:gd name="connsiteY162" fmla="*/ 5418567 h 6858000"/>
              <a:gd name="connsiteX163" fmla="*/ 5320755 w 12192000"/>
              <a:gd name="connsiteY163" fmla="*/ 5418567 h 6858000"/>
              <a:gd name="connsiteX164" fmla="*/ 6052685 w 12192000"/>
              <a:gd name="connsiteY164" fmla="*/ 4686617 h 6858000"/>
              <a:gd name="connsiteX165" fmla="*/ 5318307 w 12192000"/>
              <a:gd name="connsiteY165" fmla="*/ 3952222 h 6858000"/>
              <a:gd name="connsiteX166" fmla="*/ 3591662 w 12192000"/>
              <a:gd name="connsiteY166" fmla="*/ 3952222 h 6858000"/>
              <a:gd name="connsiteX167" fmla="*/ 2857282 w 12192000"/>
              <a:gd name="connsiteY167" fmla="*/ 4686619 h 6858000"/>
              <a:gd name="connsiteX168" fmla="*/ 3589211 w 12192000"/>
              <a:gd name="connsiteY168" fmla="*/ 5418567 h 6858000"/>
              <a:gd name="connsiteX169" fmla="*/ 3682300 w 12192000"/>
              <a:gd name="connsiteY169" fmla="*/ 5418567 h 6858000"/>
              <a:gd name="connsiteX170" fmla="*/ 4414258 w 12192000"/>
              <a:gd name="connsiteY170" fmla="*/ 4686619 h 6858000"/>
              <a:gd name="connsiteX171" fmla="*/ 3679850 w 12192000"/>
              <a:gd name="connsiteY171" fmla="*/ 3952222 h 6858000"/>
              <a:gd name="connsiteX172" fmla="*/ 1953238 w 12192000"/>
              <a:gd name="connsiteY172" fmla="*/ 3952222 h 6858000"/>
              <a:gd name="connsiteX173" fmla="*/ 1218835 w 12192000"/>
              <a:gd name="connsiteY173" fmla="*/ 4686620 h 6858000"/>
              <a:gd name="connsiteX174" fmla="*/ 1950786 w 12192000"/>
              <a:gd name="connsiteY174" fmla="*/ 5418567 h 6858000"/>
              <a:gd name="connsiteX175" fmla="*/ 2043879 w 12192000"/>
              <a:gd name="connsiteY175" fmla="*/ 5418567 h 6858000"/>
              <a:gd name="connsiteX176" fmla="*/ 2775812 w 12192000"/>
              <a:gd name="connsiteY176" fmla="*/ 4686619 h 6858000"/>
              <a:gd name="connsiteX177" fmla="*/ 2041429 w 12192000"/>
              <a:gd name="connsiteY177" fmla="*/ 3952222 h 6858000"/>
              <a:gd name="connsiteX178" fmla="*/ 10921228 w 12192000"/>
              <a:gd name="connsiteY178" fmla="*/ 3779399 h 6858000"/>
              <a:gd name="connsiteX179" fmla="*/ 11094051 w 12192000"/>
              <a:gd name="connsiteY179" fmla="*/ 3779399 h 6858000"/>
              <a:gd name="connsiteX180" fmla="*/ 11094051 w 12192000"/>
              <a:gd name="connsiteY180" fmla="*/ 3952222 h 6858000"/>
              <a:gd name="connsiteX181" fmla="*/ 10921228 w 12192000"/>
              <a:gd name="connsiteY181" fmla="*/ 3952222 h 6858000"/>
              <a:gd name="connsiteX182" fmla="*/ 9282577 w 12192000"/>
              <a:gd name="connsiteY182" fmla="*/ 3779399 h 6858000"/>
              <a:gd name="connsiteX183" fmla="*/ 9455400 w 12192000"/>
              <a:gd name="connsiteY183" fmla="*/ 3779399 h 6858000"/>
              <a:gd name="connsiteX184" fmla="*/ 9455400 w 12192000"/>
              <a:gd name="connsiteY184" fmla="*/ 3952222 h 6858000"/>
              <a:gd name="connsiteX185" fmla="*/ 9282577 w 12192000"/>
              <a:gd name="connsiteY185" fmla="*/ 3952222 h 6858000"/>
              <a:gd name="connsiteX186" fmla="*/ 7643925 w 12192000"/>
              <a:gd name="connsiteY186" fmla="*/ 3779399 h 6858000"/>
              <a:gd name="connsiteX187" fmla="*/ 7816748 w 12192000"/>
              <a:gd name="connsiteY187" fmla="*/ 3779399 h 6858000"/>
              <a:gd name="connsiteX188" fmla="*/ 7816748 w 12192000"/>
              <a:gd name="connsiteY188" fmla="*/ 3952222 h 6858000"/>
              <a:gd name="connsiteX189" fmla="*/ 7643925 w 12192000"/>
              <a:gd name="connsiteY189" fmla="*/ 3952222 h 6858000"/>
              <a:gd name="connsiteX190" fmla="*/ 6005273 w 12192000"/>
              <a:gd name="connsiteY190" fmla="*/ 3779399 h 6858000"/>
              <a:gd name="connsiteX191" fmla="*/ 6178096 w 12192000"/>
              <a:gd name="connsiteY191" fmla="*/ 3779399 h 6858000"/>
              <a:gd name="connsiteX192" fmla="*/ 6178096 w 12192000"/>
              <a:gd name="connsiteY192" fmla="*/ 3952222 h 6858000"/>
              <a:gd name="connsiteX193" fmla="*/ 6005273 w 12192000"/>
              <a:gd name="connsiteY193" fmla="*/ 3952222 h 6858000"/>
              <a:gd name="connsiteX194" fmla="*/ 4366635 w 12192000"/>
              <a:gd name="connsiteY194" fmla="*/ 3779399 h 6858000"/>
              <a:gd name="connsiteX195" fmla="*/ 4539462 w 12192000"/>
              <a:gd name="connsiteY195" fmla="*/ 3779399 h 6858000"/>
              <a:gd name="connsiteX196" fmla="*/ 4539462 w 12192000"/>
              <a:gd name="connsiteY196" fmla="*/ 3952222 h 6858000"/>
              <a:gd name="connsiteX197" fmla="*/ 4366635 w 12192000"/>
              <a:gd name="connsiteY197" fmla="*/ 3952222 h 6858000"/>
              <a:gd name="connsiteX198" fmla="*/ 2727994 w 12192000"/>
              <a:gd name="connsiteY198" fmla="*/ 3779399 h 6858000"/>
              <a:gd name="connsiteX199" fmla="*/ 2900815 w 12192000"/>
              <a:gd name="connsiteY199" fmla="*/ 3779399 h 6858000"/>
              <a:gd name="connsiteX200" fmla="*/ 2900815 w 12192000"/>
              <a:gd name="connsiteY200" fmla="*/ 3952222 h 6858000"/>
              <a:gd name="connsiteX201" fmla="*/ 2727994 w 12192000"/>
              <a:gd name="connsiteY201" fmla="*/ 3952222 h 6858000"/>
              <a:gd name="connsiteX202" fmla="*/ 1089344 w 12192000"/>
              <a:gd name="connsiteY202" fmla="*/ 3779399 h 6858000"/>
              <a:gd name="connsiteX203" fmla="*/ 1262166 w 12192000"/>
              <a:gd name="connsiteY203" fmla="*/ 3779399 h 6858000"/>
              <a:gd name="connsiteX204" fmla="*/ 1262166 w 12192000"/>
              <a:gd name="connsiteY204" fmla="*/ 3952222 h 6858000"/>
              <a:gd name="connsiteX205" fmla="*/ 1089344 w 12192000"/>
              <a:gd name="connsiteY205" fmla="*/ 3952222 h 6858000"/>
              <a:gd name="connsiteX206" fmla="*/ 1178101 w 12192000"/>
              <a:gd name="connsiteY206" fmla="*/ 3088920 h 6858000"/>
              <a:gd name="connsiteX207" fmla="*/ 442844 w 12192000"/>
              <a:gd name="connsiteY207" fmla="*/ 3824161 h 6858000"/>
              <a:gd name="connsiteX208" fmla="*/ 442844 w 12192000"/>
              <a:gd name="connsiteY208" fmla="*/ 3910626 h 6858000"/>
              <a:gd name="connsiteX209" fmla="*/ 1178101 w 12192000"/>
              <a:gd name="connsiteY209" fmla="*/ 4645885 h 6858000"/>
              <a:gd name="connsiteX210" fmla="*/ 1908673 w 12192000"/>
              <a:gd name="connsiteY210" fmla="*/ 3915317 h 6858000"/>
              <a:gd name="connsiteX211" fmla="*/ 1908673 w 12192000"/>
              <a:gd name="connsiteY211" fmla="*/ 3819468 h 6858000"/>
              <a:gd name="connsiteX212" fmla="*/ 2816547 w 12192000"/>
              <a:gd name="connsiteY212" fmla="*/ 3088919 h 6858000"/>
              <a:gd name="connsiteX213" fmla="*/ 2081500 w 12192000"/>
              <a:gd name="connsiteY213" fmla="*/ 3823966 h 6858000"/>
              <a:gd name="connsiteX214" fmla="*/ 2081500 w 12192000"/>
              <a:gd name="connsiteY214" fmla="*/ 3910819 h 6858000"/>
              <a:gd name="connsiteX215" fmla="*/ 2816547 w 12192000"/>
              <a:gd name="connsiteY215" fmla="*/ 4645883 h 6858000"/>
              <a:gd name="connsiteX216" fmla="*/ 3547307 w 12192000"/>
              <a:gd name="connsiteY216" fmla="*/ 3915106 h 6858000"/>
              <a:gd name="connsiteX217" fmla="*/ 3547307 w 12192000"/>
              <a:gd name="connsiteY217" fmla="*/ 3819677 h 6858000"/>
              <a:gd name="connsiteX218" fmla="*/ 7731873 w 12192000"/>
              <a:gd name="connsiteY218" fmla="*/ 3088917 h 6858000"/>
              <a:gd name="connsiteX219" fmla="*/ 6997422 w 12192000"/>
              <a:gd name="connsiteY219" fmla="*/ 3823351 h 6858000"/>
              <a:gd name="connsiteX220" fmla="*/ 6997422 w 12192000"/>
              <a:gd name="connsiteY220" fmla="*/ 3911424 h 6858000"/>
              <a:gd name="connsiteX221" fmla="*/ 7731879 w 12192000"/>
              <a:gd name="connsiteY221" fmla="*/ 4645880 h 6858000"/>
              <a:gd name="connsiteX222" fmla="*/ 8463251 w 12192000"/>
              <a:gd name="connsiteY222" fmla="*/ 3914507 h 6858000"/>
              <a:gd name="connsiteX223" fmla="*/ 8463251 w 12192000"/>
              <a:gd name="connsiteY223" fmla="*/ 3820276 h 6858000"/>
              <a:gd name="connsiteX224" fmla="*/ 4454997 w 12192000"/>
              <a:gd name="connsiteY224" fmla="*/ 3088917 h 6858000"/>
              <a:gd name="connsiteX225" fmla="*/ 3720130 w 12192000"/>
              <a:gd name="connsiteY225" fmla="*/ 3823754 h 6858000"/>
              <a:gd name="connsiteX226" fmla="*/ 3720130 w 12192000"/>
              <a:gd name="connsiteY226" fmla="*/ 3911030 h 6858000"/>
              <a:gd name="connsiteX227" fmla="*/ 4454997 w 12192000"/>
              <a:gd name="connsiteY227" fmla="*/ 4645883 h 6858000"/>
              <a:gd name="connsiteX228" fmla="*/ 5185960 w 12192000"/>
              <a:gd name="connsiteY228" fmla="*/ 3914910 h 6858000"/>
              <a:gd name="connsiteX229" fmla="*/ 5185960 w 12192000"/>
              <a:gd name="connsiteY229" fmla="*/ 3819872 h 6858000"/>
              <a:gd name="connsiteX230" fmla="*/ 11008787 w 12192000"/>
              <a:gd name="connsiteY230" fmla="*/ 3088916 h 6858000"/>
              <a:gd name="connsiteX231" fmla="*/ 10274725 w 12192000"/>
              <a:gd name="connsiteY231" fmla="*/ 3822957 h 6858000"/>
              <a:gd name="connsiteX232" fmla="*/ 10274725 w 12192000"/>
              <a:gd name="connsiteY232" fmla="*/ 3911819 h 6858000"/>
              <a:gd name="connsiteX233" fmla="*/ 11008787 w 12192000"/>
              <a:gd name="connsiteY233" fmla="*/ 4645880 h 6858000"/>
              <a:gd name="connsiteX234" fmla="*/ 11740554 w 12192000"/>
              <a:gd name="connsiteY234" fmla="*/ 3914113 h 6858000"/>
              <a:gd name="connsiteX235" fmla="*/ 11740554 w 12192000"/>
              <a:gd name="connsiteY235" fmla="*/ 3820664 h 6858000"/>
              <a:gd name="connsiteX236" fmla="*/ 9370330 w 12192000"/>
              <a:gd name="connsiteY236" fmla="*/ 3088916 h 6858000"/>
              <a:gd name="connsiteX237" fmla="*/ 8636074 w 12192000"/>
              <a:gd name="connsiteY237" fmla="*/ 3823153 h 6858000"/>
              <a:gd name="connsiteX238" fmla="*/ 8636074 w 12192000"/>
              <a:gd name="connsiteY238" fmla="*/ 3911629 h 6858000"/>
              <a:gd name="connsiteX239" fmla="*/ 9370328 w 12192000"/>
              <a:gd name="connsiteY239" fmla="*/ 4645882 h 6858000"/>
              <a:gd name="connsiteX240" fmla="*/ 10101903 w 12192000"/>
              <a:gd name="connsiteY240" fmla="*/ 3914308 h 6858000"/>
              <a:gd name="connsiteX241" fmla="*/ 10101903 w 12192000"/>
              <a:gd name="connsiteY241" fmla="*/ 3820468 h 6858000"/>
              <a:gd name="connsiteX242" fmla="*/ 6093424 w 12192000"/>
              <a:gd name="connsiteY242" fmla="*/ 3088914 h 6858000"/>
              <a:gd name="connsiteX243" fmla="*/ 5358784 w 12192000"/>
              <a:gd name="connsiteY243" fmla="*/ 3823556 h 6858000"/>
              <a:gd name="connsiteX244" fmla="*/ 5358784 w 12192000"/>
              <a:gd name="connsiteY244" fmla="*/ 3911226 h 6858000"/>
              <a:gd name="connsiteX245" fmla="*/ 6093418 w 12192000"/>
              <a:gd name="connsiteY245" fmla="*/ 4645882 h 6858000"/>
              <a:gd name="connsiteX246" fmla="*/ 6824599 w 12192000"/>
              <a:gd name="connsiteY246" fmla="*/ 3914702 h 6858000"/>
              <a:gd name="connsiteX247" fmla="*/ 6824599 w 12192000"/>
              <a:gd name="connsiteY247" fmla="*/ 3820073 h 6858000"/>
              <a:gd name="connsiteX248" fmla="*/ 270004 w 12192000"/>
              <a:gd name="connsiteY248" fmla="*/ 2958175 h 6858000"/>
              <a:gd name="connsiteX249" fmla="*/ 442827 w 12192000"/>
              <a:gd name="connsiteY249" fmla="*/ 2958175 h 6858000"/>
              <a:gd name="connsiteX250" fmla="*/ 442827 w 12192000"/>
              <a:gd name="connsiteY250" fmla="*/ 3130998 h 6858000"/>
              <a:gd name="connsiteX251" fmla="*/ 270004 w 12192000"/>
              <a:gd name="connsiteY251" fmla="*/ 3130998 h 6858000"/>
              <a:gd name="connsiteX252" fmla="*/ 11740554 w 12192000"/>
              <a:gd name="connsiteY252" fmla="*/ 2958174 h 6858000"/>
              <a:gd name="connsiteX253" fmla="*/ 11913377 w 12192000"/>
              <a:gd name="connsiteY253" fmla="*/ 2958174 h 6858000"/>
              <a:gd name="connsiteX254" fmla="*/ 11913377 w 12192000"/>
              <a:gd name="connsiteY254" fmla="*/ 3130997 h 6858000"/>
              <a:gd name="connsiteX255" fmla="*/ 11740554 w 12192000"/>
              <a:gd name="connsiteY255" fmla="*/ 3130997 h 6858000"/>
              <a:gd name="connsiteX256" fmla="*/ 10101903 w 12192000"/>
              <a:gd name="connsiteY256" fmla="*/ 2958174 h 6858000"/>
              <a:gd name="connsiteX257" fmla="*/ 10274725 w 12192000"/>
              <a:gd name="connsiteY257" fmla="*/ 2958174 h 6858000"/>
              <a:gd name="connsiteX258" fmla="*/ 10274725 w 12192000"/>
              <a:gd name="connsiteY258" fmla="*/ 3130997 h 6858000"/>
              <a:gd name="connsiteX259" fmla="*/ 10101903 w 12192000"/>
              <a:gd name="connsiteY259" fmla="*/ 3130997 h 6858000"/>
              <a:gd name="connsiteX260" fmla="*/ 8463251 w 12192000"/>
              <a:gd name="connsiteY260" fmla="*/ 2958174 h 6858000"/>
              <a:gd name="connsiteX261" fmla="*/ 8636074 w 12192000"/>
              <a:gd name="connsiteY261" fmla="*/ 2958174 h 6858000"/>
              <a:gd name="connsiteX262" fmla="*/ 8636074 w 12192000"/>
              <a:gd name="connsiteY262" fmla="*/ 3130997 h 6858000"/>
              <a:gd name="connsiteX263" fmla="*/ 8463251 w 12192000"/>
              <a:gd name="connsiteY263" fmla="*/ 3130997 h 6858000"/>
              <a:gd name="connsiteX264" fmla="*/ 6824599 w 12192000"/>
              <a:gd name="connsiteY264" fmla="*/ 2958174 h 6858000"/>
              <a:gd name="connsiteX265" fmla="*/ 6997422 w 12192000"/>
              <a:gd name="connsiteY265" fmla="*/ 2958174 h 6858000"/>
              <a:gd name="connsiteX266" fmla="*/ 6997422 w 12192000"/>
              <a:gd name="connsiteY266" fmla="*/ 3130997 h 6858000"/>
              <a:gd name="connsiteX267" fmla="*/ 6824599 w 12192000"/>
              <a:gd name="connsiteY267" fmla="*/ 3130997 h 6858000"/>
              <a:gd name="connsiteX268" fmla="*/ 5185955 w 12192000"/>
              <a:gd name="connsiteY268" fmla="*/ 2958174 h 6858000"/>
              <a:gd name="connsiteX269" fmla="*/ 5358775 w 12192000"/>
              <a:gd name="connsiteY269" fmla="*/ 2958174 h 6858000"/>
              <a:gd name="connsiteX270" fmla="*/ 5358775 w 12192000"/>
              <a:gd name="connsiteY270" fmla="*/ 3130997 h 6858000"/>
              <a:gd name="connsiteX271" fmla="*/ 5185955 w 12192000"/>
              <a:gd name="connsiteY271" fmla="*/ 3130997 h 6858000"/>
              <a:gd name="connsiteX272" fmla="*/ 3547299 w 12192000"/>
              <a:gd name="connsiteY272" fmla="*/ 2958174 h 6858000"/>
              <a:gd name="connsiteX273" fmla="*/ 3720122 w 12192000"/>
              <a:gd name="connsiteY273" fmla="*/ 2958174 h 6858000"/>
              <a:gd name="connsiteX274" fmla="*/ 3720122 w 12192000"/>
              <a:gd name="connsiteY274" fmla="*/ 3130997 h 6858000"/>
              <a:gd name="connsiteX275" fmla="*/ 3547299 w 12192000"/>
              <a:gd name="connsiteY275" fmla="*/ 3130997 h 6858000"/>
              <a:gd name="connsiteX276" fmla="*/ 1908655 w 12192000"/>
              <a:gd name="connsiteY276" fmla="*/ 2958174 h 6858000"/>
              <a:gd name="connsiteX277" fmla="*/ 2081480 w 12192000"/>
              <a:gd name="connsiteY277" fmla="*/ 2958174 h 6858000"/>
              <a:gd name="connsiteX278" fmla="*/ 2081480 w 12192000"/>
              <a:gd name="connsiteY278" fmla="*/ 3130997 h 6858000"/>
              <a:gd name="connsiteX279" fmla="*/ 1908655 w 12192000"/>
              <a:gd name="connsiteY279" fmla="*/ 3130997 h 6858000"/>
              <a:gd name="connsiteX280" fmla="*/ 1956771 w 12192000"/>
              <a:gd name="connsiteY280" fmla="*/ 2310252 h 6858000"/>
              <a:gd name="connsiteX281" fmla="*/ 1218835 w 12192000"/>
              <a:gd name="connsiteY281" fmla="*/ 3048185 h 6858000"/>
              <a:gd name="connsiteX282" fmla="*/ 1950074 w 12192000"/>
              <a:gd name="connsiteY282" fmla="*/ 3779399 h 6858000"/>
              <a:gd name="connsiteX283" fmla="*/ 2044592 w 12192000"/>
              <a:gd name="connsiteY283" fmla="*/ 3779399 h 6858000"/>
              <a:gd name="connsiteX284" fmla="*/ 2775813 w 12192000"/>
              <a:gd name="connsiteY284" fmla="*/ 3048184 h 6858000"/>
              <a:gd name="connsiteX285" fmla="*/ 2037896 w 12192000"/>
              <a:gd name="connsiteY285" fmla="*/ 2310252 h 6858000"/>
              <a:gd name="connsiteX286" fmla="*/ 10148994 w 12192000"/>
              <a:gd name="connsiteY286" fmla="*/ 2310250 h 6858000"/>
              <a:gd name="connsiteX287" fmla="*/ 9411065 w 12192000"/>
              <a:gd name="connsiteY287" fmla="*/ 3048180 h 6858000"/>
              <a:gd name="connsiteX288" fmla="*/ 10142306 w 12192000"/>
              <a:gd name="connsiteY288" fmla="*/ 3779399 h 6858000"/>
              <a:gd name="connsiteX289" fmla="*/ 10236813 w 12192000"/>
              <a:gd name="connsiteY289" fmla="*/ 3779399 h 6858000"/>
              <a:gd name="connsiteX290" fmla="*/ 10968050 w 12192000"/>
              <a:gd name="connsiteY290" fmla="*/ 3048180 h 6858000"/>
              <a:gd name="connsiteX291" fmla="*/ 10230121 w 12192000"/>
              <a:gd name="connsiteY291" fmla="*/ 2310250 h 6858000"/>
              <a:gd name="connsiteX292" fmla="*/ 8510539 w 12192000"/>
              <a:gd name="connsiteY292" fmla="*/ 2310250 h 6858000"/>
              <a:gd name="connsiteX293" fmla="*/ 7772608 w 12192000"/>
              <a:gd name="connsiteY293" fmla="*/ 3048182 h 6858000"/>
              <a:gd name="connsiteX294" fmla="*/ 8503844 w 12192000"/>
              <a:gd name="connsiteY294" fmla="*/ 3779399 h 6858000"/>
              <a:gd name="connsiteX295" fmla="*/ 8598359 w 12192000"/>
              <a:gd name="connsiteY295" fmla="*/ 3779399 h 6858000"/>
              <a:gd name="connsiteX296" fmla="*/ 9329596 w 12192000"/>
              <a:gd name="connsiteY296" fmla="*/ 3048182 h 6858000"/>
              <a:gd name="connsiteX297" fmla="*/ 8591666 w 12192000"/>
              <a:gd name="connsiteY297" fmla="*/ 2310250 h 6858000"/>
              <a:gd name="connsiteX298" fmla="*/ 6872085 w 12192000"/>
              <a:gd name="connsiteY298" fmla="*/ 2310250 h 6858000"/>
              <a:gd name="connsiteX299" fmla="*/ 6134158 w 12192000"/>
              <a:gd name="connsiteY299" fmla="*/ 3048179 h 6858000"/>
              <a:gd name="connsiteX300" fmla="*/ 6865395 w 12192000"/>
              <a:gd name="connsiteY300" fmla="*/ 3779399 h 6858000"/>
              <a:gd name="connsiteX301" fmla="*/ 6959902 w 12192000"/>
              <a:gd name="connsiteY301" fmla="*/ 3779399 h 6858000"/>
              <a:gd name="connsiteX302" fmla="*/ 7691139 w 12192000"/>
              <a:gd name="connsiteY302" fmla="*/ 3048182 h 6858000"/>
              <a:gd name="connsiteX303" fmla="*/ 6953207 w 12192000"/>
              <a:gd name="connsiteY303" fmla="*/ 2310250 h 6858000"/>
              <a:gd name="connsiteX304" fmla="*/ 5233651 w 12192000"/>
              <a:gd name="connsiteY304" fmla="*/ 2310250 h 6858000"/>
              <a:gd name="connsiteX305" fmla="*/ 4495738 w 12192000"/>
              <a:gd name="connsiteY305" fmla="*/ 3048182 h 6858000"/>
              <a:gd name="connsiteX306" fmla="*/ 5226958 w 12192000"/>
              <a:gd name="connsiteY306" fmla="*/ 3779399 h 6858000"/>
              <a:gd name="connsiteX307" fmla="*/ 5321471 w 12192000"/>
              <a:gd name="connsiteY307" fmla="*/ 3779399 h 6858000"/>
              <a:gd name="connsiteX308" fmla="*/ 6052689 w 12192000"/>
              <a:gd name="connsiteY308" fmla="*/ 3048180 h 6858000"/>
              <a:gd name="connsiteX309" fmla="*/ 5314779 w 12192000"/>
              <a:gd name="connsiteY309" fmla="*/ 2310250 h 6858000"/>
              <a:gd name="connsiteX310" fmla="*/ 3595195 w 12192000"/>
              <a:gd name="connsiteY310" fmla="*/ 2310250 h 6858000"/>
              <a:gd name="connsiteX311" fmla="*/ 2857284 w 12192000"/>
              <a:gd name="connsiteY311" fmla="*/ 3048184 h 6858000"/>
              <a:gd name="connsiteX312" fmla="*/ 3588498 w 12192000"/>
              <a:gd name="connsiteY312" fmla="*/ 3779399 h 6858000"/>
              <a:gd name="connsiteX313" fmla="*/ 3683015 w 12192000"/>
              <a:gd name="connsiteY313" fmla="*/ 3779399 h 6858000"/>
              <a:gd name="connsiteX314" fmla="*/ 4414258 w 12192000"/>
              <a:gd name="connsiteY314" fmla="*/ 3048182 h 6858000"/>
              <a:gd name="connsiteX315" fmla="*/ 3676318 w 12192000"/>
              <a:gd name="connsiteY315" fmla="*/ 2310250 h 6858000"/>
              <a:gd name="connsiteX316" fmla="*/ 4366637 w 12192000"/>
              <a:gd name="connsiteY316" fmla="*/ 2137429 h 6858000"/>
              <a:gd name="connsiteX317" fmla="*/ 4539469 w 12192000"/>
              <a:gd name="connsiteY317" fmla="*/ 2137429 h 6858000"/>
              <a:gd name="connsiteX318" fmla="*/ 4539469 w 12192000"/>
              <a:gd name="connsiteY318" fmla="*/ 2310250 h 6858000"/>
              <a:gd name="connsiteX319" fmla="*/ 4366637 w 12192000"/>
              <a:gd name="connsiteY319" fmla="*/ 2310250 h 6858000"/>
              <a:gd name="connsiteX320" fmla="*/ 2728000 w 12192000"/>
              <a:gd name="connsiteY320" fmla="*/ 2137429 h 6858000"/>
              <a:gd name="connsiteX321" fmla="*/ 2900821 w 12192000"/>
              <a:gd name="connsiteY321" fmla="*/ 2137429 h 6858000"/>
              <a:gd name="connsiteX322" fmla="*/ 2900821 w 12192000"/>
              <a:gd name="connsiteY322" fmla="*/ 2310252 h 6858000"/>
              <a:gd name="connsiteX323" fmla="*/ 2728000 w 12192000"/>
              <a:gd name="connsiteY323" fmla="*/ 2310252 h 6858000"/>
              <a:gd name="connsiteX324" fmla="*/ 1089351 w 12192000"/>
              <a:gd name="connsiteY324" fmla="*/ 2137429 h 6858000"/>
              <a:gd name="connsiteX325" fmla="*/ 1262176 w 12192000"/>
              <a:gd name="connsiteY325" fmla="*/ 2137429 h 6858000"/>
              <a:gd name="connsiteX326" fmla="*/ 1262176 w 12192000"/>
              <a:gd name="connsiteY326" fmla="*/ 2310252 h 6858000"/>
              <a:gd name="connsiteX327" fmla="*/ 1089351 w 12192000"/>
              <a:gd name="connsiteY327" fmla="*/ 2310252 h 6858000"/>
              <a:gd name="connsiteX328" fmla="*/ 10921228 w 12192000"/>
              <a:gd name="connsiteY328" fmla="*/ 2137428 h 6858000"/>
              <a:gd name="connsiteX329" fmla="*/ 11094051 w 12192000"/>
              <a:gd name="connsiteY329" fmla="*/ 2137428 h 6858000"/>
              <a:gd name="connsiteX330" fmla="*/ 11094051 w 12192000"/>
              <a:gd name="connsiteY330" fmla="*/ 2310250 h 6858000"/>
              <a:gd name="connsiteX331" fmla="*/ 10921228 w 12192000"/>
              <a:gd name="connsiteY331" fmla="*/ 2310250 h 6858000"/>
              <a:gd name="connsiteX332" fmla="*/ 9282577 w 12192000"/>
              <a:gd name="connsiteY332" fmla="*/ 2137428 h 6858000"/>
              <a:gd name="connsiteX333" fmla="*/ 9455400 w 12192000"/>
              <a:gd name="connsiteY333" fmla="*/ 2137428 h 6858000"/>
              <a:gd name="connsiteX334" fmla="*/ 9455400 w 12192000"/>
              <a:gd name="connsiteY334" fmla="*/ 2310250 h 6858000"/>
              <a:gd name="connsiteX335" fmla="*/ 9282577 w 12192000"/>
              <a:gd name="connsiteY335" fmla="*/ 2310250 h 6858000"/>
              <a:gd name="connsiteX336" fmla="*/ 7643925 w 12192000"/>
              <a:gd name="connsiteY336" fmla="*/ 2137428 h 6858000"/>
              <a:gd name="connsiteX337" fmla="*/ 7816748 w 12192000"/>
              <a:gd name="connsiteY337" fmla="*/ 2137428 h 6858000"/>
              <a:gd name="connsiteX338" fmla="*/ 7816748 w 12192000"/>
              <a:gd name="connsiteY338" fmla="*/ 2310250 h 6858000"/>
              <a:gd name="connsiteX339" fmla="*/ 7643925 w 12192000"/>
              <a:gd name="connsiteY339" fmla="*/ 2310250 h 6858000"/>
              <a:gd name="connsiteX340" fmla="*/ 6005273 w 12192000"/>
              <a:gd name="connsiteY340" fmla="*/ 2137428 h 6858000"/>
              <a:gd name="connsiteX341" fmla="*/ 6178096 w 12192000"/>
              <a:gd name="connsiteY341" fmla="*/ 2137428 h 6858000"/>
              <a:gd name="connsiteX342" fmla="*/ 6178096 w 12192000"/>
              <a:gd name="connsiteY342" fmla="*/ 2310250 h 6858000"/>
              <a:gd name="connsiteX343" fmla="*/ 6005273 w 12192000"/>
              <a:gd name="connsiteY343" fmla="*/ 2310250 h 6858000"/>
              <a:gd name="connsiteX344" fmla="*/ 1178101 w 12192000"/>
              <a:gd name="connsiteY344" fmla="*/ 1450462 h 6858000"/>
              <a:gd name="connsiteX345" fmla="*/ 442850 w 12192000"/>
              <a:gd name="connsiteY345" fmla="*/ 2185718 h 6858000"/>
              <a:gd name="connsiteX346" fmla="*/ 442850 w 12192000"/>
              <a:gd name="connsiteY346" fmla="*/ 2272197 h 6858000"/>
              <a:gd name="connsiteX347" fmla="*/ 1178101 w 12192000"/>
              <a:gd name="connsiteY347" fmla="*/ 3007450 h 6858000"/>
              <a:gd name="connsiteX348" fmla="*/ 1908680 w 12192000"/>
              <a:gd name="connsiteY348" fmla="*/ 2276876 h 6858000"/>
              <a:gd name="connsiteX349" fmla="*/ 1908680 w 12192000"/>
              <a:gd name="connsiteY349" fmla="*/ 2181038 h 6858000"/>
              <a:gd name="connsiteX350" fmla="*/ 2816549 w 12192000"/>
              <a:gd name="connsiteY350" fmla="*/ 1450461 h 6858000"/>
              <a:gd name="connsiteX351" fmla="*/ 2081506 w 12192000"/>
              <a:gd name="connsiteY351" fmla="*/ 2185522 h 6858000"/>
              <a:gd name="connsiteX352" fmla="*/ 2081506 w 12192000"/>
              <a:gd name="connsiteY352" fmla="*/ 2272391 h 6858000"/>
              <a:gd name="connsiteX353" fmla="*/ 2816547 w 12192000"/>
              <a:gd name="connsiteY353" fmla="*/ 3007448 h 6858000"/>
              <a:gd name="connsiteX354" fmla="*/ 3547310 w 12192000"/>
              <a:gd name="connsiteY354" fmla="*/ 2276668 h 6858000"/>
              <a:gd name="connsiteX355" fmla="*/ 3547310 w 12192000"/>
              <a:gd name="connsiteY355" fmla="*/ 2181243 h 6858000"/>
              <a:gd name="connsiteX356" fmla="*/ 6093420 w 12192000"/>
              <a:gd name="connsiteY356" fmla="*/ 1450459 h 6858000"/>
              <a:gd name="connsiteX357" fmla="*/ 5358785 w 12192000"/>
              <a:gd name="connsiteY357" fmla="*/ 2185116 h 6858000"/>
              <a:gd name="connsiteX358" fmla="*/ 5358785 w 12192000"/>
              <a:gd name="connsiteY358" fmla="*/ 2272787 h 6858000"/>
              <a:gd name="connsiteX359" fmla="*/ 6093424 w 12192000"/>
              <a:gd name="connsiteY359" fmla="*/ 3007445 h 6858000"/>
              <a:gd name="connsiteX360" fmla="*/ 6824599 w 12192000"/>
              <a:gd name="connsiteY360" fmla="*/ 2276267 h 6858000"/>
              <a:gd name="connsiteX361" fmla="*/ 6824599 w 12192000"/>
              <a:gd name="connsiteY361" fmla="*/ 2181643 h 6858000"/>
              <a:gd name="connsiteX362" fmla="*/ 11008784 w 12192000"/>
              <a:gd name="connsiteY362" fmla="*/ 1450457 h 6858000"/>
              <a:gd name="connsiteX363" fmla="*/ 10274725 w 12192000"/>
              <a:gd name="connsiteY363" fmla="*/ 2184520 h 6858000"/>
              <a:gd name="connsiteX364" fmla="*/ 10274725 w 12192000"/>
              <a:gd name="connsiteY364" fmla="*/ 2273387 h 6858000"/>
              <a:gd name="connsiteX365" fmla="*/ 11008784 w 12192000"/>
              <a:gd name="connsiteY365" fmla="*/ 3007447 h 6858000"/>
              <a:gd name="connsiteX366" fmla="*/ 11740554 w 12192000"/>
              <a:gd name="connsiteY366" fmla="*/ 2275675 h 6858000"/>
              <a:gd name="connsiteX367" fmla="*/ 11740554 w 12192000"/>
              <a:gd name="connsiteY367" fmla="*/ 2182231 h 6858000"/>
              <a:gd name="connsiteX368" fmla="*/ 9370330 w 12192000"/>
              <a:gd name="connsiteY368" fmla="*/ 1450457 h 6858000"/>
              <a:gd name="connsiteX369" fmla="*/ 8636074 w 12192000"/>
              <a:gd name="connsiteY369" fmla="*/ 2184717 h 6858000"/>
              <a:gd name="connsiteX370" fmla="*/ 8636074 w 12192000"/>
              <a:gd name="connsiteY370" fmla="*/ 2273188 h 6858000"/>
              <a:gd name="connsiteX371" fmla="*/ 9370332 w 12192000"/>
              <a:gd name="connsiteY371" fmla="*/ 3007445 h 6858000"/>
              <a:gd name="connsiteX372" fmla="*/ 10101903 w 12192000"/>
              <a:gd name="connsiteY372" fmla="*/ 2275874 h 6858000"/>
              <a:gd name="connsiteX373" fmla="*/ 10101903 w 12192000"/>
              <a:gd name="connsiteY373" fmla="*/ 2182031 h 6858000"/>
              <a:gd name="connsiteX374" fmla="*/ 7731877 w 12192000"/>
              <a:gd name="connsiteY374" fmla="*/ 1450457 h 6858000"/>
              <a:gd name="connsiteX375" fmla="*/ 6997422 w 12192000"/>
              <a:gd name="connsiteY375" fmla="*/ 2184913 h 6858000"/>
              <a:gd name="connsiteX376" fmla="*/ 6997422 w 12192000"/>
              <a:gd name="connsiteY376" fmla="*/ 2272997 h 6858000"/>
              <a:gd name="connsiteX377" fmla="*/ 7731873 w 12192000"/>
              <a:gd name="connsiteY377" fmla="*/ 3007448 h 6858000"/>
              <a:gd name="connsiteX378" fmla="*/ 8463251 w 12192000"/>
              <a:gd name="connsiteY378" fmla="*/ 2276069 h 6858000"/>
              <a:gd name="connsiteX379" fmla="*/ 8463251 w 12192000"/>
              <a:gd name="connsiteY379" fmla="*/ 2181835 h 6858000"/>
              <a:gd name="connsiteX380" fmla="*/ 4455004 w 12192000"/>
              <a:gd name="connsiteY380" fmla="*/ 1450457 h 6858000"/>
              <a:gd name="connsiteX381" fmla="*/ 3720132 w 12192000"/>
              <a:gd name="connsiteY381" fmla="*/ 2185317 h 6858000"/>
              <a:gd name="connsiteX382" fmla="*/ 3720132 w 12192000"/>
              <a:gd name="connsiteY382" fmla="*/ 2272595 h 6858000"/>
              <a:gd name="connsiteX383" fmla="*/ 4454997 w 12192000"/>
              <a:gd name="connsiteY383" fmla="*/ 3007447 h 6858000"/>
              <a:gd name="connsiteX384" fmla="*/ 5185965 w 12192000"/>
              <a:gd name="connsiteY384" fmla="*/ 2276470 h 6858000"/>
              <a:gd name="connsiteX385" fmla="*/ 5185965 w 12192000"/>
              <a:gd name="connsiteY385" fmla="*/ 2181431 h 6858000"/>
              <a:gd name="connsiteX386" fmla="*/ 11740554 w 12192000"/>
              <a:gd name="connsiteY386" fmla="*/ 1319511 h 6858000"/>
              <a:gd name="connsiteX387" fmla="*/ 11913377 w 12192000"/>
              <a:gd name="connsiteY387" fmla="*/ 1319511 h 6858000"/>
              <a:gd name="connsiteX388" fmla="*/ 11913377 w 12192000"/>
              <a:gd name="connsiteY388" fmla="*/ 1492334 h 6858000"/>
              <a:gd name="connsiteX389" fmla="*/ 11740554 w 12192000"/>
              <a:gd name="connsiteY389" fmla="*/ 1492334 h 6858000"/>
              <a:gd name="connsiteX390" fmla="*/ 10101903 w 12192000"/>
              <a:gd name="connsiteY390" fmla="*/ 1319511 h 6858000"/>
              <a:gd name="connsiteX391" fmla="*/ 10274725 w 12192000"/>
              <a:gd name="connsiteY391" fmla="*/ 1319511 h 6858000"/>
              <a:gd name="connsiteX392" fmla="*/ 10274725 w 12192000"/>
              <a:gd name="connsiteY392" fmla="*/ 1492334 h 6858000"/>
              <a:gd name="connsiteX393" fmla="*/ 10101903 w 12192000"/>
              <a:gd name="connsiteY393" fmla="*/ 1492334 h 6858000"/>
              <a:gd name="connsiteX394" fmla="*/ 8463251 w 12192000"/>
              <a:gd name="connsiteY394" fmla="*/ 1319511 h 6858000"/>
              <a:gd name="connsiteX395" fmla="*/ 8636074 w 12192000"/>
              <a:gd name="connsiteY395" fmla="*/ 1319511 h 6858000"/>
              <a:gd name="connsiteX396" fmla="*/ 8636074 w 12192000"/>
              <a:gd name="connsiteY396" fmla="*/ 1492334 h 6858000"/>
              <a:gd name="connsiteX397" fmla="*/ 8463251 w 12192000"/>
              <a:gd name="connsiteY397" fmla="*/ 1492334 h 6858000"/>
              <a:gd name="connsiteX398" fmla="*/ 6824599 w 12192000"/>
              <a:gd name="connsiteY398" fmla="*/ 1319511 h 6858000"/>
              <a:gd name="connsiteX399" fmla="*/ 6997422 w 12192000"/>
              <a:gd name="connsiteY399" fmla="*/ 1319511 h 6858000"/>
              <a:gd name="connsiteX400" fmla="*/ 6997422 w 12192000"/>
              <a:gd name="connsiteY400" fmla="*/ 1492334 h 6858000"/>
              <a:gd name="connsiteX401" fmla="*/ 6824599 w 12192000"/>
              <a:gd name="connsiteY401" fmla="*/ 1492334 h 6858000"/>
              <a:gd name="connsiteX402" fmla="*/ 5185950 w 12192000"/>
              <a:gd name="connsiteY402" fmla="*/ 1319511 h 6858000"/>
              <a:gd name="connsiteX403" fmla="*/ 5358775 w 12192000"/>
              <a:gd name="connsiteY403" fmla="*/ 1319511 h 6858000"/>
              <a:gd name="connsiteX404" fmla="*/ 5358775 w 12192000"/>
              <a:gd name="connsiteY404" fmla="*/ 1492334 h 6858000"/>
              <a:gd name="connsiteX405" fmla="*/ 5185950 w 12192000"/>
              <a:gd name="connsiteY405" fmla="*/ 1492334 h 6858000"/>
              <a:gd name="connsiteX406" fmla="*/ 3547299 w 12192000"/>
              <a:gd name="connsiteY406" fmla="*/ 1319511 h 6858000"/>
              <a:gd name="connsiteX407" fmla="*/ 3720121 w 12192000"/>
              <a:gd name="connsiteY407" fmla="*/ 1319511 h 6858000"/>
              <a:gd name="connsiteX408" fmla="*/ 3720121 w 12192000"/>
              <a:gd name="connsiteY408" fmla="*/ 1492334 h 6858000"/>
              <a:gd name="connsiteX409" fmla="*/ 3547299 w 12192000"/>
              <a:gd name="connsiteY409" fmla="*/ 1492334 h 6858000"/>
              <a:gd name="connsiteX410" fmla="*/ 1908651 w 12192000"/>
              <a:gd name="connsiteY410" fmla="*/ 1319511 h 6858000"/>
              <a:gd name="connsiteX411" fmla="*/ 2081474 w 12192000"/>
              <a:gd name="connsiteY411" fmla="*/ 1319511 h 6858000"/>
              <a:gd name="connsiteX412" fmla="*/ 2081474 w 12192000"/>
              <a:gd name="connsiteY412" fmla="*/ 1492334 h 6858000"/>
              <a:gd name="connsiteX413" fmla="*/ 1908651 w 12192000"/>
              <a:gd name="connsiteY413" fmla="*/ 1492334 h 6858000"/>
              <a:gd name="connsiteX414" fmla="*/ 269999 w 12192000"/>
              <a:gd name="connsiteY414" fmla="*/ 1319511 h 6858000"/>
              <a:gd name="connsiteX415" fmla="*/ 442822 w 12192000"/>
              <a:gd name="connsiteY415" fmla="*/ 1319511 h 6858000"/>
              <a:gd name="connsiteX416" fmla="*/ 442822 w 12192000"/>
              <a:gd name="connsiteY416" fmla="*/ 1492334 h 6858000"/>
              <a:gd name="connsiteX417" fmla="*/ 269999 w 12192000"/>
              <a:gd name="connsiteY417" fmla="*/ 1492334 h 6858000"/>
              <a:gd name="connsiteX418" fmla="*/ 6867736 w 12192000"/>
              <a:gd name="connsiteY418" fmla="*/ 676139 h 6858000"/>
              <a:gd name="connsiteX419" fmla="*/ 6134153 w 12192000"/>
              <a:gd name="connsiteY419" fmla="*/ 1409725 h 6858000"/>
              <a:gd name="connsiteX420" fmla="*/ 6861854 w 12192000"/>
              <a:gd name="connsiteY420" fmla="*/ 2137428 h 6858000"/>
              <a:gd name="connsiteX421" fmla="*/ 6963440 w 12192000"/>
              <a:gd name="connsiteY421" fmla="*/ 2137428 h 6858000"/>
              <a:gd name="connsiteX422" fmla="*/ 7691142 w 12192000"/>
              <a:gd name="connsiteY422" fmla="*/ 1409724 h 6858000"/>
              <a:gd name="connsiteX423" fmla="*/ 6957561 w 12192000"/>
              <a:gd name="connsiteY423" fmla="*/ 676139 h 6858000"/>
              <a:gd name="connsiteX424" fmla="*/ 5229309 w 12192000"/>
              <a:gd name="connsiteY424" fmla="*/ 676139 h 6858000"/>
              <a:gd name="connsiteX425" fmla="*/ 4495740 w 12192000"/>
              <a:gd name="connsiteY425" fmla="*/ 1409724 h 6858000"/>
              <a:gd name="connsiteX426" fmla="*/ 5223429 w 12192000"/>
              <a:gd name="connsiteY426" fmla="*/ 2137429 h 6858000"/>
              <a:gd name="connsiteX427" fmla="*/ 5325001 w 12192000"/>
              <a:gd name="connsiteY427" fmla="*/ 2137429 h 6858000"/>
              <a:gd name="connsiteX428" fmla="*/ 6052685 w 12192000"/>
              <a:gd name="connsiteY428" fmla="*/ 1409725 h 6858000"/>
              <a:gd name="connsiteX429" fmla="*/ 5319125 w 12192000"/>
              <a:gd name="connsiteY429" fmla="*/ 676139 h 6858000"/>
              <a:gd name="connsiteX430" fmla="*/ 3590849 w 12192000"/>
              <a:gd name="connsiteY430" fmla="*/ 676139 h 6858000"/>
              <a:gd name="connsiteX431" fmla="*/ 2857284 w 12192000"/>
              <a:gd name="connsiteY431" fmla="*/ 1409727 h 6858000"/>
              <a:gd name="connsiteX432" fmla="*/ 3584964 w 12192000"/>
              <a:gd name="connsiteY432" fmla="*/ 2137429 h 6858000"/>
              <a:gd name="connsiteX433" fmla="*/ 3686549 w 12192000"/>
              <a:gd name="connsiteY433" fmla="*/ 2137429 h 6858000"/>
              <a:gd name="connsiteX434" fmla="*/ 4414265 w 12192000"/>
              <a:gd name="connsiteY434" fmla="*/ 1409724 h 6858000"/>
              <a:gd name="connsiteX435" fmla="*/ 3680672 w 12192000"/>
              <a:gd name="connsiteY435" fmla="*/ 676139 h 6858000"/>
              <a:gd name="connsiteX436" fmla="*/ 1952425 w 12192000"/>
              <a:gd name="connsiteY436" fmla="*/ 676139 h 6858000"/>
              <a:gd name="connsiteX437" fmla="*/ 1218836 w 12192000"/>
              <a:gd name="connsiteY437" fmla="*/ 1409728 h 6858000"/>
              <a:gd name="connsiteX438" fmla="*/ 1946542 w 12192000"/>
              <a:gd name="connsiteY438" fmla="*/ 2137429 h 6858000"/>
              <a:gd name="connsiteX439" fmla="*/ 2048130 w 12192000"/>
              <a:gd name="connsiteY439" fmla="*/ 2137429 h 6858000"/>
              <a:gd name="connsiteX440" fmla="*/ 2775813 w 12192000"/>
              <a:gd name="connsiteY440" fmla="*/ 1409727 h 6858000"/>
              <a:gd name="connsiteX441" fmla="*/ 2042245 w 12192000"/>
              <a:gd name="connsiteY441" fmla="*/ 676139 h 6858000"/>
              <a:gd name="connsiteX442" fmla="*/ 10144648 w 12192000"/>
              <a:gd name="connsiteY442" fmla="*/ 676138 h 6858000"/>
              <a:gd name="connsiteX443" fmla="*/ 9411064 w 12192000"/>
              <a:gd name="connsiteY443" fmla="*/ 1409725 h 6858000"/>
              <a:gd name="connsiteX444" fmla="*/ 10138764 w 12192000"/>
              <a:gd name="connsiteY444" fmla="*/ 2137428 h 6858000"/>
              <a:gd name="connsiteX445" fmla="*/ 10240351 w 12192000"/>
              <a:gd name="connsiteY445" fmla="*/ 2137428 h 6858000"/>
              <a:gd name="connsiteX446" fmla="*/ 10968050 w 12192000"/>
              <a:gd name="connsiteY446" fmla="*/ 1409725 h 6858000"/>
              <a:gd name="connsiteX447" fmla="*/ 10234466 w 12192000"/>
              <a:gd name="connsiteY447" fmla="*/ 676138 h 6858000"/>
              <a:gd name="connsiteX448" fmla="*/ 8506193 w 12192000"/>
              <a:gd name="connsiteY448" fmla="*/ 676138 h 6858000"/>
              <a:gd name="connsiteX449" fmla="*/ 7772612 w 12192000"/>
              <a:gd name="connsiteY449" fmla="*/ 1409722 h 6858000"/>
              <a:gd name="connsiteX450" fmla="*/ 8500314 w 12192000"/>
              <a:gd name="connsiteY450" fmla="*/ 2137428 h 6858000"/>
              <a:gd name="connsiteX451" fmla="*/ 8601893 w 12192000"/>
              <a:gd name="connsiteY451" fmla="*/ 2137428 h 6858000"/>
              <a:gd name="connsiteX452" fmla="*/ 9329595 w 12192000"/>
              <a:gd name="connsiteY452" fmla="*/ 1409724 h 6858000"/>
              <a:gd name="connsiteX453" fmla="*/ 8596014 w 12192000"/>
              <a:gd name="connsiteY453" fmla="*/ 676138 h 6858000"/>
              <a:gd name="connsiteX454" fmla="*/ 9282577 w 12192000"/>
              <a:gd name="connsiteY454" fmla="*/ 503317 h 6858000"/>
              <a:gd name="connsiteX455" fmla="*/ 9455400 w 12192000"/>
              <a:gd name="connsiteY455" fmla="*/ 503317 h 6858000"/>
              <a:gd name="connsiteX456" fmla="*/ 9455400 w 12192000"/>
              <a:gd name="connsiteY456" fmla="*/ 676138 h 6858000"/>
              <a:gd name="connsiteX457" fmla="*/ 9282577 w 12192000"/>
              <a:gd name="connsiteY457" fmla="*/ 676138 h 6858000"/>
              <a:gd name="connsiteX458" fmla="*/ 7643925 w 12192000"/>
              <a:gd name="connsiteY458" fmla="*/ 503317 h 6858000"/>
              <a:gd name="connsiteX459" fmla="*/ 7816748 w 12192000"/>
              <a:gd name="connsiteY459" fmla="*/ 503317 h 6858000"/>
              <a:gd name="connsiteX460" fmla="*/ 7816748 w 12192000"/>
              <a:gd name="connsiteY460" fmla="*/ 676138 h 6858000"/>
              <a:gd name="connsiteX461" fmla="*/ 7643925 w 12192000"/>
              <a:gd name="connsiteY461" fmla="*/ 676138 h 6858000"/>
              <a:gd name="connsiteX462" fmla="*/ 6005276 w 12192000"/>
              <a:gd name="connsiteY462" fmla="*/ 503317 h 6858000"/>
              <a:gd name="connsiteX463" fmla="*/ 6178096 w 12192000"/>
              <a:gd name="connsiteY463" fmla="*/ 503317 h 6858000"/>
              <a:gd name="connsiteX464" fmla="*/ 6178096 w 12192000"/>
              <a:gd name="connsiteY464" fmla="*/ 676139 h 6858000"/>
              <a:gd name="connsiteX465" fmla="*/ 6005276 w 12192000"/>
              <a:gd name="connsiteY465" fmla="*/ 676139 h 6858000"/>
              <a:gd name="connsiteX466" fmla="*/ 4366642 w 12192000"/>
              <a:gd name="connsiteY466" fmla="*/ 503317 h 6858000"/>
              <a:gd name="connsiteX467" fmla="*/ 4539471 w 12192000"/>
              <a:gd name="connsiteY467" fmla="*/ 503317 h 6858000"/>
              <a:gd name="connsiteX468" fmla="*/ 4539471 w 12192000"/>
              <a:gd name="connsiteY468" fmla="*/ 676139 h 6858000"/>
              <a:gd name="connsiteX469" fmla="*/ 4366642 w 12192000"/>
              <a:gd name="connsiteY469" fmla="*/ 676139 h 6858000"/>
              <a:gd name="connsiteX470" fmla="*/ 2728006 w 12192000"/>
              <a:gd name="connsiteY470" fmla="*/ 503317 h 6858000"/>
              <a:gd name="connsiteX471" fmla="*/ 2900827 w 12192000"/>
              <a:gd name="connsiteY471" fmla="*/ 503317 h 6858000"/>
              <a:gd name="connsiteX472" fmla="*/ 2900827 w 12192000"/>
              <a:gd name="connsiteY472" fmla="*/ 676139 h 6858000"/>
              <a:gd name="connsiteX473" fmla="*/ 2728006 w 12192000"/>
              <a:gd name="connsiteY473" fmla="*/ 676139 h 6858000"/>
              <a:gd name="connsiteX474" fmla="*/ 1089356 w 12192000"/>
              <a:gd name="connsiteY474" fmla="*/ 503317 h 6858000"/>
              <a:gd name="connsiteX475" fmla="*/ 1262180 w 12192000"/>
              <a:gd name="connsiteY475" fmla="*/ 503317 h 6858000"/>
              <a:gd name="connsiteX476" fmla="*/ 1262180 w 12192000"/>
              <a:gd name="connsiteY476" fmla="*/ 676139 h 6858000"/>
              <a:gd name="connsiteX477" fmla="*/ 1089356 w 12192000"/>
              <a:gd name="connsiteY477" fmla="*/ 676139 h 6858000"/>
              <a:gd name="connsiteX478" fmla="*/ 10921228 w 12192000"/>
              <a:gd name="connsiteY478" fmla="*/ 503315 h 6858000"/>
              <a:gd name="connsiteX479" fmla="*/ 11094051 w 12192000"/>
              <a:gd name="connsiteY479" fmla="*/ 503315 h 6858000"/>
              <a:gd name="connsiteX480" fmla="*/ 11094051 w 12192000"/>
              <a:gd name="connsiteY480" fmla="*/ 676138 h 6858000"/>
              <a:gd name="connsiteX481" fmla="*/ 10921228 w 12192000"/>
              <a:gd name="connsiteY481" fmla="*/ 676138 h 6858000"/>
              <a:gd name="connsiteX482" fmla="*/ 908640 w 12192000"/>
              <a:gd name="connsiteY482" fmla="*/ 0 h 6858000"/>
              <a:gd name="connsiteX483" fmla="*/ 990112 w 12192000"/>
              <a:gd name="connsiteY483" fmla="*/ 0 h 6858000"/>
              <a:gd name="connsiteX484" fmla="*/ 442858 w 12192000"/>
              <a:gd name="connsiteY484" fmla="*/ 547252 h 6858000"/>
              <a:gd name="connsiteX485" fmla="*/ 442858 w 12192000"/>
              <a:gd name="connsiteY485" fmla="*/ 633743 h 6858000"/>
              <a:gd name="connsiteX486" fmla="*/ 1178101 w 12192000"/>
              <a:gd name="connsiteY486" fmla="*/ 1368995 h 6858000"/>
              <a:gd name="connsiteX487" fmla="*/ 1908688 w 12192000"/>
              <a:gd name="connsiteY487" fmla="*/ 638408 h 6858000"/>
              <a:gd name="connsiteX488" fmla="*/ 1908688 w 12192000"/>
              <a:gd name="connsiteY488" fmla="*/ 542586 h 6858000"/>
              <a:gd name="connsiteX489" fmla="*/ 1366097 w 12192000"/>
              <a:gd name="connsiteY489" fmla="*/ 0 h 6858000"/>
              <a:gd name="connsiteX490" fmla="*/ 1447563 w 12192000"/>
              <a:gd name="connsiteY490" fmla="*/ 0 h 6858000"/>
              <a:gd name="connsiteX491" fmla="*/ 1950888 w 12192000"/>
              <a:gd name="connsiteY491" fmla="*/ 503317 h 6858000"/>
              <a:gd name="connsiteX492" fmla="*/ 2043784 w 12192000"/>
              <a:gd name="connsiteY492" fmla="*/ 503317 h 6858000"/>
              <a:gd name="connsiteX493" fmla="*/ 2547089 w 12192000"/>
              <a:gd name="connsiteY493" fmla="*/ 0 h 6858000"/>
              <a:gd name="connsiteX494" fmla="*/ 2628562 w 12192000"/>
              <a:gd name="connsiteY494" fmla="*/ 0 h 6858000"/>
              <a:gd name="connsiteX495" fmla="*/ 2081516 w 12192000"/>
              <a:gd name="connsiteY495" fmla="*/ 547055 h 6858000"/>
              <a:gd name="connsiteX496" fmla="*/ 2081516 w 12192000"/>
              <a:gd name="connsiteY496" fmla="*/ 633940 h 6858000"/>
              <a:gd name="connsiteX497" fmla="*/ 2816549 w 12192000"/>
              <a:gd name="connsiteY497" fmla="*/ 1368993 h 6858000"/>
              <a:gd name="connsiteX498" fmla="*/ 3547312 w 12192000"/>
              <a:gd name="connsiteY498" fmla="*/ 638208 h 6858000"/>
              <a:gd name="connsiteX499" fmla="*/ 3547312 w 12192000"/>
              <a:gd name="connsiteY499" fmla="*/ 542779 h 6858000"/>
              <a:gd name="connsiteX500" fmla="*/ 3004547 w 12192000"/>
              <a:gd name="connsiteY500" fmla="*/ 0 h 6858000"/>
              <a:gd name="connsiteX501" fmla="*/ 3086016 w 12192000"/>
              <a:gd name="connsiteY501" fmla="*/ 0 h 6858000"/>
              <a:gd name="connsiteX502" fmla="*/ 3589315 w 12192000"/>
              <a:gd name="connsiteY502" fmla="*/ 503317 h 6858000"/>
              <a:gd name="connsiteX503" fmla="*/ 3682203 w 12192000"/>
              <a:gd name="connsiteY503" fmla="*/ 503317 h 6858000"/>
              <a:gd name="connsiteX504" fmla="*/ 4185519 w 12192000"/>
              <a:gd name="connsiteY504" fmla="*/ 0 h 6858000"/>
              <a:gd name="connsiteX505" fmla="*/ 4266995 w 12192000"/>
              <a:gd name="connsiteY505" fmla="*/ 0 h 6858000"/>
              <a:gd name="connsiteX506" fmla="*/ 3720132 w 12192000"/>
              <a:gd name="connsiteY506" fmla="*/ 546854 h 6858000"/>
              <a:gd name="connsiteX507" fmla="*/ 3720132 w 12192000"/>
              <a:gd name="connsiteY507" fmla="*/ 634135 h 6858000"/>
              <a:gd name="connsiteX508" fmla="*/ 4455002 w 12192000"/>
              <a:gd name="connsiteY508" fmla="*/ 1368990 h 6858000"/>
              <a:gd name="connsiteX509" fmla="*/ 5185966 w 12192000"/>
              <a:gd name="connsiteY509" fmla="*/ 638007 h 6858000"/>
              <a:gd name="connsiteX510" fmla="*/ 5185966 w 12192000"/>
              <a:gd name="connsiteY510" fmla="*/ 542984 h 6858000"/>
              <a:gd name="connsiteX511" fmla="*/ 4642992 w 12192000"/>
              <a:gd name="connsiteY511" fmla="*/ 0 h 6858000"/>
              <a:gd name="connsiteX512" fmla="*/ 4724451 w 12192000"/>
              <a:gd name="connsiteY512" fmla="*/ 0 h 6858000"/>
              <a:gd name="connsiteX513" fmla="*/ 5227769 w 12192000"/>
              <a:gd name="connsiteY513" fmla="*/ 503317 h 6858000"/>
              <a:gd name="connsiteX514" fmla="*/ 5320660 w 12192000"/>
              <a:gd name="connsiteY514" fmla="*/ 503317 h 6858000"/>
              <a:gd name="connsiteX515" fmla="*/ 5823964 w 12192000"/>
              <a:gd name="connsiteY515" fmla="*/ 0 h 6858000"/>
              <a:gd name="connsiteX516" fmla="*/ 5905430 w 12192000"/>
              <a:gd name="connsiteY516" fmla="*/ 0 h 6858000"/>
              <a:gd name="connsiteX517" fmla="*/ 5358787 w 12192000"/>
              <a:gd name="connsiteY517" fmla="*/ 546658 h 6858000"/>
              <a:gd name="connsiteX518" fmla="*/ 5358787 w 12192000"/>
              <a:gd name="connsiteY518" fmla="*/ 634336 h 6858000"/>
              <a:gd name="connsiteX519" fmla="*/ 6093420 w 12192000"/>
              <a:gd name="connsiteY519" fmla="*/ 1368992 h 6858000"/>
              <a:gd name="connsiteX520" fmla="*/ 6824599 w 12192000"/>
              <a:gd name="connsiteY520" fmla="*/ 637807 h 6858000"/>
              <a:gd name="connsiteX521" fmla="*/ 6824599 w 12192000"/>
              <a:gd name="connsiteY521" fmla="*/ 543179 h 6858000"/>
              <a:gd name="connsiteX522" fmla="*/ 6281420 w 12192000"/>
              <a:gd name="connsiteY522" fmla="*/ 0 h 6858000"/>
              <a:gd name="connsiteX523" fmla="*/ 6362891 w 12192000"/>
              <a:gd name="connsiteY523" fmla="*/ 0 h 6858000"/>
              <a:gd name="connsiteX524" fmla="*/ 6866209 w 12192000"/>
              <a:gd name="connsiteY524" fmla="*/ 503317 h 6858000"/>
              <a:gd name="connsiteX525" fmla="*/ 6959091 w 12192000"/>
              <a:gd name="connsiteY525" fmla="*/ 503317 h 6858000"/>
              <a:gd name="connsiteX526" fmla="*/ 7462407 w 12192000"/>
              <a:gd name="connsiteY526" fmla="*/ 0 h 6858000"/>
              <a:gd name="connsiteX527" fmla="*/ 7543877 w 12192000"/>
              <a:gd name="connsiteY527" fmla="*/ 0 h 6858000"/>
              <a:gd name="connsiteX528" fmla="*/ 6997422 w 12192000"/>
              <a:gd name="connsiteY528" fmla="*/ 546453 h 6858000"/>
              <a:gd name="connsiteX529" fmla="*/ 6997422 w 12192000"/>
              <a:gd name="connsiteY529" fmla="*/ 634529 h 6858000"/>
              <a:gd name="connsiteX530" fmla="*/ 7731877 w 12192000"/>
              <a:gd name="connsiteY530" fmla="*/ 1368988 h 6858000"/>
              <a:gd name="connsiteX531" fmla="*/ 8463251 w 12192000"/>
              <a:gd name="connsiteY531" fmla="*/ 637611 h 6858000"/>
              <a:gd name="connsiteX532" fmla="*/ 8463251 w 12192000"/>
              <a:gd name="connsiteY532" fmla="*/ 543377 h 6858000"/>
              <a:gd name="connsiteX533" fmla="*/ 7919874 w 12192000"/>
              <a:gd name="connsiteY533" fmla="*/ 0 h 6858000"/>
              <a:gd name="connsiteX534" fmla="*/ 8001342 w 12192000"/>
              <a:gd name="connsiteY534" fmla="*/ 0 h 6858000"/>
              <a:gd name="connsiteX535" fmla="*/ 8504658 w 12192000"/>
              <a:gd name="connsiteY535" fmla="*/ 503317 h 6858000"/>
              <a:gd name="connsiteX536" fmla="*/ 8597545 w 12192000"/>
              <a:gd name="connsiteY536" fmla="*/ 503317 h 6858000"/>
              <a:gd name="connsiteX537" fmla="*/ 9100862 w 12192000"/>
              <a:gd name="connsiteY537" fmla="*/ 0 h 6858000"/>
              <a:gd name="connsiteX538" fmla="*/ 9182332 w 12192000"/>
              <a:gd name="connsiteY538" fmla="*/ 0 h 6858000"/>
              <a:gd name="connsiteX539" fmla="*/ 8636074 w 12192000"/>
              <a:gd name="connsiteY539" fmla="*/ 546258 h 6858000"/>
              <a:gd name="connsiteX540" fmla="*/ 8636074 w 12192000"/>
              <a:gd name="connsiteY540" fmla="*/ 634731 h 6858000"/>
              <a:gd name="connsiteX541" fmla="*/ 9370328 w 12192000"/>
              <a:gd name="connsiteY541" fmla="*/ 1368992 h 6858000"/>
              <a:gd name="connsiteX542" fmla="*/ 10101903 w 12192000"/>
              <a:gd name="connsiteY542" fmla="*/ 637414 h 6858000"/>
              <a:gd name="connsiteX543" fmla="*/ 10101903 w 12192000"/>
              <a:gd name="connsiteY543" fmla="*/ 543575 h 6858000"/>
              <a:gd name="connsiteX544" fmla="*/ 9558327 w 12192000"/>
              <a:gd name="connsiteY544" fmla="*/ 0 h 6858000"/>
              <a:gd name="connsiteX545" fmla="*/ 9639797 w 12192000"/>
              <a:gd name="connsiteY545" fmla="*/ 0 h 6858000"/>
              <a:gd name="connsiteX546" fmla="*/ 10143113 w 12192000"/>
              <a:gd name="connsiteY546" fmla="*/ 503315 h 6858000"/>
              <a:gd name="connsiteX547" fmla="*/ 10235999 w 12192000"/>
              <a:gd name="connsiteY547" fmla="*/ 503315 h 6858000"/>
              <a:gd name="connsiteX548" fmla="*/ 10739316 w 12192000"/>
              <a:gd name="connsiteY548" fmla="*/ 0 h 6858000"/>
              <a:gd name="connsiteX549" fmla="*/ 10820787 w 12192000"/>
              <a:gd name="connsiteY549" fmla="*/ 0 h 6858000"/>
              <a:gd name="connsiteX550" fmla="*/ 10274725 w 12192000"/>
              <a:gd name="connsiteY550" fmla="*/ 546060 h 6858000"/>
              <a:gd name="connsiteX551" fmla="*/ 10274725 w 12192000"/>
              <a:gd name="connsiteY551" fmla="*/ 634929 h 6858000"/>
              <a:gd name="connsiteX552" fmla="*/ 11008785 w 12192000"/>
              <a:gd name="connsiteY552" fmla="*/ 1368992 h 6858000"/>
              <a:gd name="connsiteX553" fmla="*/ 11740554 w 12192000"/>
              <a:gd name="connsiteY553" fmla="*/ 637218 h 6858000"/>
              <a:gd name="connsiteX554" fmla="*/ 11740554 w 12192000"/>
              <a:gd name="connsiteY554" fmla="*/ 543765 h 6858000"/>
              <a:gd name="connsiteX555" fmla="*/ 11196788 w 12192000"/>
              <a:gd name="connsiteY555" fmla="*/ 0 h 6858000"/>
              <a:gd name="connsiteX556" fmla="*/ 11278258 w 12192000"/>
              <a:gd name="connsiteY556" fmla="*/ 0 h 6858000"/>
              <a:gd name="connsiteX557" fmla="*/ 11781575 w 12192000"/>
              <a:gd name="connsiteY557" fmla="*/ 503315 h 6858000"/>
              <a:gd name="connsiteX558" fmla="*/ 11874457 w 12192000"/>
              <a:gd name="connsiteY558" fmla="*/ 503315 h 6858000"/>
              <a:gd name="connsiteX559" fmla="*/ 12192000 w 12192000"/>
              <a:gd name="connsiteY559" fmla="*/ 185773 h 6858000"/>
              <a:gd name="connsiteX560" fmla="*/ 12192000 w 12192000"/>
              <a:gd name="connsiteY560" fmla="*/ 267240 h 6858000"/>
              <a:gd name="connsiteX561" fmla="*/ 11913377 w 12192000"/>
              <a:gd name="connsiteY561" fmla="*/ 545862 h 6858000"/>
              <a:gd name="connsiteX562" fmla="*/ 11913377 w 12192000"/>
              <a:gd name="connsiteY562" fmla="*/ 635117 h 6858000"/>
              <a:gd name="connsiteX563" fmla="*/ 12192000 w 12192000"/>
              <a:gd name="connsiteY563" fmla="*/ 913742 h 6858000"/>
              <a:gd name="connsiteX564" fmla="*/ 12192000 w 12192000"/>
              <a:gd name="connsiteY564" fmla="*/ 995212 h 6858000"/>
              <a:gd name="connsiteX565" fmla="*/ 11872927 w 12192000"/>
              <a:gd name="connsiteY565" fmla="*/ 676138 h 6858000"/>
              <a:gd name="connsiteX566" fmla="*/ 11783102 w 12192000"/>
              <a:gd name="connsiteY566" fmla="*/ 676138 h 6858000"/>
              <a:gd name="connsiteX567" fmla="*/ 11049519 w 12192000"/>
              <a:gd name="connsiteY567" fmla="*/ 1409724 h 6858000"/>
              <a:gd name="connsiteX568" fmla="*/ 11777219 w 12192000"/>
              <a:gd name="connsiteY568" fmla="*/ 2137428 h 6858000"/>
              <a:gd name="connsiteX569" fmla="*/ 11878803 w 12192000"/>
              <a:gd name="connsiteY569" fmla="*/ 2137428 h 6858000"/>
              <a:gd name="connsiteX570" fmla="*/ 12192000 w 12192000"/>
              <a:gd name="connsiteY570" fmla="*/ 1824230 h 6858000"/>
              <a:gd name="connsiteX571" fmla="*/ 12192000 w 12192000"/>
              <a:gd name="connsiteY571" fmla="*/ 1905702 h 6858000"/>
              <a:gd name="connsiteX572" fmla="*/ 11913377 w 12192000"/>
              <a:gd name="connsiteY572" fmla="*/ 2184326 h 6858000"/>
              <a:gd name="connsiteX573" fmla="*/ 11913377 w 12192000"/>
              <a:gd name="connsiteY573" fmla="*/ 2273584 h 6858000"/>
              <a:gd name="connsiteX574" fmla="*/ 12192000 w 12192000"/>
              <a:gd name="connsiteY574" fmla="*/ 2552207 h 6858000"/>
              <a:gd name="connsiteX575" fmla="*/ 12192000 w 12192000"/>
              <a:gd name="connsiteY575" fmla="*/ 2633678 h 6858000"/>
              <a:gd name="connsiteX576" fmla="*/ 11868573 w 12192000"/>
              <a:gd name="connsiteY576" fmla="*/ 2310250 h 6858000"/>
              <a:gd name="connsiteX577" fmla="*/ 11787452 w 12192000"/>
              <a:gd name="connsiteY577" fmla="*/ 2310250 h 6858000"/>
              <a:gd name="connsiteX578" fmla="*/ 11049520 w 12192000"/>
              <a:gd name="connsiteY578" fmla="*/ 3048182 h 6858000"/>
              <a:gd name="connsiteX579" fmla="*/ 11780755 w 12192000"/>
              <a:gd name="connsiteY579" fmla="*/ 3779399 h 6858000"/>
              <a:gd name="connsiteX580" fmla="*/ 11875268 w 12192000"/>
              <a:gd name="connsiteY580" fmla="*/ 3779399 h 6858000"/>
              <a:gd name="connsiteX581" fmla="*/ 12192000 w 12192000"/>
              <a:gd name="connsiteY581" fmla="*/ 3462675 h 6858000"/>
              <a:gd name="connsiteX582" fmla="*/ 12192000 w 12192000"/>
              <a:gd name="connsiteY582" fmla="*/ 3544143 h 6858000"/>
              <a:gd name="connsiteX583" fmla="*/ 11913377 w 12192000"/>
              <a:gd name="connsiteY583" fmla="*/ 3822759 h 6858000"/>
              <a:gd name="connsiteX584" fmla="*/ 11913377 w 12192000"/>
              <a:gd name="connsiteY584" fmla="*/ 3912020 h 6858000"/>
              <a:gd name="connsiteX585" fmla="*/ 12192000 w 12192000"/>
              <a:gd name="connsiteY585" fmla="*/ 4190643 h 6858000"/>
              <a:gd name="connsiteX586" fmla="*/ 12192000 w 12192000"/>
              <a:gd name="connsiteY586" fmla="*/ 4272109 h 6858000"/>
              <a:gd name="connsiteX587" fmla="*/ 11872112 w 12192000"/>
              <a:gd name="connsiteY587" fmla="*/ 3952222 h 6858000"/>
              <a:gd name="connsiteX588" fmla="*/ 11783914 w 12192000"/>
              <a:gd name="connsiteY588" fmla="*/ 3952222 h 6858000"/>
              <a:gd name="connsiteX589" fmla="*/ 11049520 w 12192000"/>
              <a:gd name="connsiteY589" fmla="*/ 4686614 h 6858000"/>
              <a:gd name="connsiteX590" fmla="*/ 11781473 w 12192000"/>
              <a:gd name="connsiteY590" fmla="*/ 5418567 h 6858000"/>
              <a:gd name="connsiteX591" fmla="*/ 11874549 w 12192000"/>
              <a:gd name="connsiteY591" fmla="*/ 5418567 h 6858000"/>
              <a:gd name="connsiteX592" fmla="*/ 12192000 w 12192000"/>
              <a:gd name="connsiteY592" fmla="*/ 5101116 h 6858000"/>
              <a:gd name="connsiteX593" fmla="*/ 12192000 w 12192000"/>
              <a:gd name="connsiteY593" fmla="*/ 5182587 h 6858000"/>
              <a:gd name="connsiteX594" fmla="*/ 11913377 w 12192000"/>
              <a:gd name="connsiteY594" fmla="*/ 5461209 h 6858000"/>
              <a:gd name="connsiteX595" fmla="*/ 11913377 w 12192000"/>
              <a:gd name="connsiteY595" fmla="*/ 5550471 h 6858000"/>
              <a:gd name="connsiteX596" fmla="*/ 12192000 w 12192000"/>
              <a:gd name="connsiteY596" fmla="*/ 5829094 h 6858000"/>
              <a:gd name="connsiteX597" fmla="*/ 12192000 w 12192000"/>
              <a:gd name="connsiteY597" fmla="*/ 5910567 h 6858000"/>
              <a:gd name="connsiteX598" fmla="*/ 11872823 w 12192000"/>
              <a:gd name="connsiteY598" fmla="*/ 5591390 h 6858000"/>
              <a:gd name="connsiteX599" fmla="*/ 11783197 w 12192000"/>
              <a:gd name="connsiteY599" fmla="*/ 5591390 h 6858000"/>
              <a:gd name="connsiteX600" fmla="*/ 11049516 w 12192000"/>
              <a:gd name="connsiteY600" fmla="*/ 6325071 h 6858000"/>
              <a:gd name="connsiteX601" fmla="*/ 11582446 w 12192000"/>
              <a:gd name="connsiteY601" fmla="*/ 6858000 h 6858000"/>
              <a:gd name="connsiteX602" fmla="*/ 11500974 w 12192000"/>
              <a:gd name="connsiteY602" fmla="*/ 6858000 h 6858000"/>
              <a:gd name="connsiteX603" fmla="*/ 11008781 w 12192000"/>
              <a:gd name="connsiteY603" fmla="*/ 6365806 h 6858000"/>
              <a:gd name="connsiteX604" fmla="*/ 10516586 w 12192000"/>
              <a:gd name="connsiteY604" fmla="*/ 6858000 h 6858000"/>
              <a:gd name="connsiteX605" fmla="*/ 10435116 w 12192000"/>
              <a:gd name="connsiteY605" fmla="*/ 6858000 h 6858000"/>
              <a:gd name="connsiteX606" fmla="*/ 10968045 w 12192000"/>
              <a:gd name="connsiteY606" fmla="*/ 6325071 h 6858000"/>
              <a:gd name="connsiteX607" fmla="*/ 10234364 w 12192000"/>
              <a:gd name="connsiteY607" fmla="*/ 5591390 h 6858000"/>
              <a:gd name="connsiteX608" fmla="*/ 10144745 w 12192000"/>
              <a:gd name="connsiteY608" fmla="*/ 5591390 h 6858000"/>
              <a:gd name="connsiteX609" fmla="*/ 9411065 w 12192000"/>
              <a:gd name="connsiteY609" fmla="*/ 6325069 h 6858000"/>
              <a:gd name="connsiteX610" fmla="*/ 9943996 w 12192000"/>
              <a:gd name="connsiteY610" fmla="*/ 6858000 h 6858000"/>
              <a:gd name="connsiteX611" fmla="*/ 9862523 w 12192000"/>
              <a:gd name="connsiteY611" fmla="*/ 6858000 h 6858000"/>
              <a:gd name="connsiteX612" fmla="*/ 9370328 w 12192000"/>
              <a:gd name="connsiteY612" fmla="*/ 6365806 h 6858000"/>
              <a:gd name="connsiteX613" fmla="*/ 8878134 w 12192000"/>
              <a:gd name="connsiteY613" fmla="*/ 6858000 h 6858000"/>
              <a:gd name="connsiteX614" fmla="*/ 8796667 w 12192000"/>
              <a:gd name="connsiteY614" fmla="*/ 6858000 h 6858000"/>
              <a:gd name="connsiteX615" fmla="*/ 9329595 w 12192000"/>
              <a:gd name="connsiteY615" fmla="*/ 6325072 h 6858000"/>
              <a:gd name="connsiteX616" fmla="*/ 8595914 w 12192000"/>
              <a:gd name="connsiteY616" fmla="*/ 5591390 h 6858000"/>
              <a:gd name="connsiteX617" fmla="*/ 8506293 w 12192000"/>
              <a:gd name="connsiteY617" fmla="*/ 5591390 h 6858000"/>
              <a:gd name="connsiteX618" fmla="*/ 7772608 w 12192000"/>
              <a:gd name="connsiteY618" fmla="*/ 6325072 h 6858000"/>
              <a:gd name="connsiteX619" fmla="*/ 8305536 w 12192000"/>
              <a:gd name="connsiteY619" fmla="*/ 6858000 h 6858000"/>
              <a:gd name="connsiteX620" fmla="*/ 8224066 w 12192000"/>
              <a:gd name="connsiteY620" fmla="*/ 6858000 h 6858000"/>
              <a:gd name="connsiteX621" fmla="*/ 7731873 w 12192000"/>
              <a:gd name="connsiteY621" fmla="*/ 6365807 h 6858000"/>
              <a:gd name="connsiteX622" fmla="*/ 7239682 w 12192000"/>
              <a:gd name="connsiteY622" fmla="*/ 6858000 h 6858000"/>
              <a:gd name="connsiteX623" fmla="*/ 7158212 w 12192000"/>
              <a:gd name="connsiteY623" fmla="*/ 6858000 h 6858000"/>
              <a:gd name="connsiteX624" fmla="*/ 7691139 w 12192000"/>
              <a:gd name="connsiteY624" fmla="*/ 6325072 h 6858000"/>
              <a:gd name="connsiteX625" fmla="*/ 6957458 w 12192000"/>
              <a:gd name="connsiteY625" fmla="*/ 5591390 h 6858000"/>
              <a:gd name="connsiteX626" fmla="*/ 6867837 w 12192000"/>
              <a:gd name="connsiteY626" fmla="*/ 5591390 h 6858000"/>
              <a:gd name="connsiteX627" fmla="*/ 6134155 w 12192000"/>
              <a:gd name="connsiteY627" fmla="*/ 6325074 h 6858000"/>
              <a:gd name="connsiteX628" fmla="*/ 6667081 w 12192000"/>
              <a:gd name="connsiteY628" fmla="*/ 6858000 h 6858000"/>
              <a:gd name="connsiteX629" fmla="*/ 6585611 w 12192000"/>
              <a:gd name="connsiteY629" fmla="*/ 6858000 h 6858000"/>
              <a:gd name="connsiteX630" fmla="*/ 6093420 w 12192000"/>
              <a:gd name="connsiteY630" fmla="*/ 6365809 h 6858000"/>
              <a:gd name="connsiteX631" fmla="*/ 5601241 w 12192000"/>
              <a:gd name="connsiteY631" fmla="*/ 6858000 h 6858000"/>
              <a:gd name="connsiteX632" fmla="*/ 5519777 w 12192000"/>
              <a:gd name="connsiteY632" fmla="*/ 6858000 h 6858000"/>
              <a:gd name="connsiteX633" fmla="*/ 6052687 w 12192000"/>
              <a:gd name="connsiteY633" fmla="*/ 6325074 h 6858000"/>
              <a:gd name="connsiteX634" fmla="*/ 5319020 w 12192000"/>
              <a:gd name="connsiteY634" fmla="*/ 5591390 h 6858000"/>
              <a:gd name="connsiteX635" fmla="*/ 5229403 w 12192000"/>
              <a:gd name="connsiteY635" fmla="*/ 5591390 h 6858000"/>
              <a:gd name="connsiteX636" fmla="*/ 4495737 w 12192000"/>
              <a:gd name="connsiteY636" fmla="*/ 6325072 h 6858000"/>
              <a:gd name="connsiteX637" fmla="*/ 5028651 w 12192000"/>
              <a:gd name="connsiteY637" fmla="*/ 6858000 h 6858000"/>
              <a:gd name="connsiteX638" fmla="*/ 4947185 w 12192000"/>
              <a:gd name="connsiteY638" fmla="*/ 6858000 h 6858000"/>
              <a:gd name="connsiteX639" fmla="*/ 4454997 w 12192000"/>
              <a:gd name="connsiteY639" fmla="*/ 6365807 h 6858000"/>
              <a:gd name="connsiteX640" fmla="*/ 3962793 w 12192000"/>
              <a:gd name="connsiteY640" fmla="*/ 6858000 h 6858000"/>
              <a:gd name="connsiteX641" fmla="*/ 3881322 w 12192000"/>
              <a:gd name="connsiteY641" fmla="*/ 6858000 h 6858000"/>
              <a:gd name="connsiteX642" fmla="*/ 4414258 w 12192000"/>
              <a:gd name="connsiteY642" fmla="*/ 6325072 h 6858000"/>
              <a:gd name="connsiteX643" fmla="*/ 3680564 w 12192000"/>
              <a:gd name="connsiteY643" fmla="*/ 5591390 h 6858000"/>
              <a:gd name="connsiteX644" fmla="*/ 3590947 w 12192000"/>
              <a:gd name="connsiteY644" fmla="*/ 5591390 h 6858000"/>
              <a:gd name="connsiteX645" fmla="*/ 2857282 w 12192000"/>
              <a:gd name="connsiteY645" fmla="*/ 6325074 h 6858000"/>
              <a:gd name="connsiteX646" fmla="*/ 3390191 w 12192000"/>
              <a:gd name="connsiteY646" fmla="*/ 6858000 h 6858000"/>
              <a:gd name="connsiteX647" fmla="*/ 3308720 w 12192000"/>
              <a:gd name="connsiteY647" fmla="*/ 6858000 h 6858000"/>
              <a:gd name="connsiteX648" fmla="*/ 2816545 w 12192000"/>
              <a:gd name="connsiteY648" fmla="*/ 6365809 h 6858000"/>
              <a:gd name="connsiteX649" fmla="*/ 2324368 w 12192000"/>
              <a:gd name="connsiteY649" fmla="*/ 6858000 h 6858000"/>
              <a:gd name="connsiteX650" fmla="*/ 2242901 w 12192000"/>
              <a:gd name="connsiteY650" fmla="*/ 6858000 h 6858000"/>
              <a:gd name="connsiteX651" fmla="*/ 2775812 w 12192000"/>
              <a:gd name="connsiteY651" fmla="*/ 6325075 h 6858000"/>
              <a:gd name="connsiteX652" fmla="*/ 2042142 w 12192000"/>
              <a:gd name="connsiteY652" fmla="*/ 5591390 h 6858000"/>
              <a:gd name="connsiteX653" fmla="*/ 1952525 w 12192000"/>
              <a:gd name="connsiteY653" fmla="*/ 5591390 h 6858000"/>
              <a:gd name="connsiteX654" fmla="*/ 1218836 w 12192000"/>
              <a:gd name="connsiteY654" fmla="*/ 6325074 h 6858000"/>
              <a:gd name="connsiteX655" fmla="*/ 1751766 w 12192000"/>
              <a:gd name="connsiteY655" fmla="*/ 6858000 h 6858000"/>
              <a:gd name="connsiteX656" fmla="*/ 1670295 w 12192000"/>
              <a:gd name="connsiteY656" fmla="*/ 6858000 h 6858000"/>
              <a:gd name="connsiteX657" fmla="*/ 1178103 w 12192000"/>
              <a:gd name="connsiteY657" fmla="*/ 6365809 h 6858000"/>
              <a:gd name="connsiteX658" fmla="*/ 685912 w 12192000"/>
              <a:gd name="connsiteY658" fmla="*/ 6858000 h 6858000"/>
              <a:gd name="connsiteX659" fmla="*/ 604442 w 12192000"/>
              <a:gd name="connsiteY659" fmla="*/ 6858000 h 6858000"/>
              <a:gd name="connsiteX660" fmla="*/ 1137368 w 12192000"/>
              <a:gd name="connsiteY660" fmla="*/ 6325074 h 6858000"/>
              <a:gd name="connsiteX661" fmla="*/ 403687 w 12192000"/>
              <a:gd name="connsiteY661" fmla="*/ 5591390 h 6858000"/>
              <a:gd name="connsiteX662" fmla="*/ 314068 w 12192000"/>
              <a:gd name="connsiteY662" fmla="*/ 5591390 h 6858000"/>
              <a:gd name="connsiteX663" fmla="*/ 0 w 12192000"/>
              <a:gd name="connsiteY663" fmla="*/ 5905454 h 6858000"/>
              <a:gd name="connsiteX664" fmla="*/ 0 w 12192000"/>
              <a:gd name="connsiteY664" fmla="*/ 5823984 h 6858000"/>
              <a:gd name="connsiteX665" fmla="*/ 270015 w 12192000"/>
              <a:gd name="connsiteY665" fmla="*/ 5553973 h 6858000"/>
              <a:gd name="connsiteX666" fmla="*/ 270015 w 12192000"/>
              <a:gd name="connsiteY666" fmla="*/ 5457718 h 6858000"/>
              <a:gd name="connsiteX667" fmla="*/ 0 w 12192000"/>
              <a:gd name="connsiteY667" fmla="*/ 5187707 h 6858000"/>
              <a:gd name="connsiteX668" fmla="*/ 0 w 12192000"/>
              <a:gd name="connsiteY668" fmla="*/ 5106238 h 6858000"/>
              <a:gd name="connsiteX669" fmla="*/ 312334 w 12192000"/>
              <a:gd name="connsiteY669" fmla="*/ 5418567 h 6858000"/>
              <a:gd name="connsiteX670" fmla="*/ 405422 w 12192000"/>
              <a:gd name="connsiteY670" fmla="*/ 5418567 h 6858000"/>
              <a:gd name="connsiteX671" fmla="*/ 1137366 w 12192000"/>
              <a:gd name="connsiteY671" fmla="*/ 4686620 h 6858000"/>
              <a:gd name="connsiteX672" fmla="*/ 402969 w 12192000"/>
              <a:gd name="connsiteY672" fmla="*/ 3952222 h 6858000"/>
              <a:gd name="connsiteX673" fmla="*/ 314782 w 12192000"/>
              <a:gd name="connsiteY673" fmla="*/ 3952222 h 6858000"/>
              <a:gd name="connsiteX674" fmla="*/ 0 w 12192000"/>
              <a:gd name="connsiteY674" fmla="*/ 4267000 h 6858000"/>
              <a:gd name="connsiteX675" fmla="*/ 0 w 12192000"/>
              <a:gd name="connsiteY675" fmla="*/ 4185531 h 6858000"/>
              <a:gd name="connsiteX676" fmla="*/ 270021 w 12192000"/>
              <a:gd name="connsiteY676" fmla="*/ 3915515 h 6858000"/>
              <a:gd name="connsiteX677" fmla="*/ 270021 w 12192000"/>
              <a:gd name="connsiteY677" fmla="*/ 3819273 h 6858000"/>
              <a:gd name="connsiteX678" fmla="*/ 0 w 12192000"/>
              <a:gd name="connsiteY678" fmla="*/ 3549264 h 6858000"/>
              <a:gd name="connsiteX679" fmla="*/ 0 w 12192000"/>
              <a:gd name="connsiteY679" fmla="*/ 3467795 h 6858000"/>
              <a:gd name="connsiteX680" fmla="*/ 311617 w 12192000"/>
              <a:gd name="connsiteY680" fmla="*/ 3779399 h 6858000"/>
              <a:gd name="connsiteX681" fmla="*/ 406137 w 12192000"/>
              <a:gd name="connsiteY681" fmla="*/ 3779399 h 6858000"/>
              <a:gd name="connsiteX682" fmla="*/ 1137368 w 12192000"/>
              <a:gd name="connsiteY682" fmla="*/ 3048185 h 6858000"/>
              <a:gd name="connsiteX683" fmla="*/ 399436 w 12192000"/>
              <a:gd name="connsiteY683" fmla="*/ 2310252 h 6858000"/>
              <a:gd name="connsiteX684" fmla="*/ 318316 w 12192000"/>
              <a:gd name="connsiteY684" fmla="*/ 2310252 h 6858000"/>
              <a:gd name="connsiteX685" fmla="*/ 0 w 12192000"/>
              <a:gd name="connsiteY685" fmla="*/ 2628563 h 6858000"/>
              <a:gd name="connsiteX686" fmla="*/ 0 w 12192000"/>
              <a:gd name="connsiteY686" fmla="*/ 2547095 h 6858000"/>
              <a:gd name="connsiteX687" fmla="*/ 270029 w 12192000"/>
              <a:gd name="connsiteY687" fmla="*/ 2277071 h 6858000"/>
              <a:gd name="connsiteX688" fmla="*/ 270029 w 12192000"/>
              <a:gd name="connsiteY688" fmla="*/ 2180845 h 6858000"/>
              <a:gd name="connsiteX689" fmla="*/ 0 w 12192000"/>
              <a:gd name="connsiteY689" fmla="*/ 1910819 h 6858000"/>
              <a:gd name="connsiteX690" fmla="*/ 0 w 12192000"/>
              <a:gd name="connsiteY690" fmla="*/ 1829350 h 6858000"/>
              <a:gd name="connsiteX691" fmla="*/ 308083 w 12192000"/>
              <a:gd name="connsiteY691" fmla="*/ 2137429 h 6858000"/>
              <a:gd name="connsiteX692" fmla="*/ 409669 w 12192000"/>
              <a:gd name="connsiteY692" fmla="*/ 2137429 h 6858000"/>
              <a:gd name="connsiteX693" fmla="*/ 1137368 w 12192000"/>
              <a:gd name="connsiteY693" fmla="*/ 1409728 h 6858000"/>
              <a:gd name="connsiteX694" fmla="*/ 403782 w 12192000"/>
              <a:gd name="connsiteY694" fmla="*/ 676139 h 6858000"/>
              <a:gd name="connsiteX695" fmla="*/ 313968 w 12192000"/>
              <a:gd name="connsiteY695" fmla="*/ 676139 h 6858000"/>
              <a:gd name="connsiteX696" fmla="*/ 0 w 12192000"/>
              <a:gd name="connsiteY696" fmla="*/ 990105 h 6858000"/>
              <a:gd name="connsiteX697" fmla="*/ 0 w 12192000"/>
              <a:gd name="connsiteY697" fmla="*/ 908638 h 6858000"/>
              <a:gd name="connsiteX698" fmla="*/ 270036 w 12192000"/>
              <a:gd name="connsiteY698" fmla="*/ 638604 h 6858000"/>
              <a:gd name="connsiteX699" fmla="*/ 270036 w 12192000"/>
              <a:gd name="connsiteY699" fmla="*/ 542392 h 6858000"/>
              <a:gd name="connsiteX700" fmla="*/ 0 w 12192000"/>
              <a:gd name="connsiteY700" fmla="*/ 272361 h 6858000"/>
              <a:gd name="connsiteX701" fmla="*/ 0 w 12192000"/>
              <a:gd name="connsiteY701" fmla="*/ 190891 h 6858000"/>
              <a:gd name="connsiteX702" fmla="*/ 312431 w 12192000"/>
              <a:gd name="connsiteY702" fmla="*/ 503317 h 6858000"/>
              <a:gd name="connsiteX703" fmla="*/ 405323 w 12192000"/>
              <a:gd name="connsiteY703" fmla="*/ 503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Lst>
            <a:rect l="l" t="t" r="r" b="b"/>
            <a:pathLst>
              <a:path w="12192000" h="6858000">
                <a:moveTo>
                  <a:pt x="0" y="6744695"/>
                </a:moveTo>
                <a:lnTo>
                  <a:pt x="113307" y="6858000"/>
                </a:lnTo>
                <a:lnTo>
                  <a:pt x="31836" y="6858000"/>
                </a:lnTo>
                <a:lnTo>
                  <a:pt x="0" y="6826165"/>
                </a:lnTo>
                <a:close/>
                <a:moveTo>
                  <a:pt x="12192000" y="6739575"/>
                </a:moveTo>
                <a:lnTo>
                  <a:pt x="12192000" y="6821043"/>
                </a:lnTo>
                <a:lnTo>
                  <a:pt x="12155043" y="6858000"/>
                </a:lnTo>
                <a:lnTo>
                  <a:pt x="12073575" y="6858000"/>
                </a:lnTo>
                <a:close/>
                <a:moveTo>
                  <a:pt x="11740554" y="6238209"/>
                </a:moveTo>
                <a:lnTo>
                  <a:pt x="11913377" y="6238209"/>
                </a:lnTo>
                <a:lnTo>
                  <a:pt x="11913377" y="6411032"/>
                </a:lnTo>
                <a:lnTo>
                  <a:pt x="11740554" y="6411032"/>
                </a:lnTo>
                <a:close/>
                <a:moveTo>
                  <a:pt x="10101903" y="6238209"/>
                </a:moveTo>
                <a:lnTo>
                  <a:pt x="10274725" y="6238209"/>
                </a:lnTo>
                <a:lnTo>
                  <a:pt x="10274725" y="6411032"/>
                </a:lnTo>
                <a:lnTo>
                  <a:pt x="10101903" y="6411032"/>
                </a:lnTo>
                <a:close/>
                <a:moveTo>
                  <a:pt x="8463251" y="6238209"/>
                </a:moveTo>
                <a:lnTo>
                  <a:pt x="8636074" y="6238209"/>
                </a:lnTo>
                <a:lnTo>
                  <a:pt x="8636074" y="6411032"/>
                </a:lnTo>
                <a:lnTo>
                  <a:pt x="8463251" y="6411032"/>
                </a:lnTo>
                <a:close/>
                <a:moveTo>
                  <a:pt x="6824599" y="6238209"/>
                </a:moveTo>
                <a:lnTo>
                  <a:pt x="6997422" y="6238209"/>
                </a:lnTo>
                <a:lnTo>
                  <a:pt x="6997422" y="6411032"/>
                </a:lnTo>
                <a:lnTo>
                  <a:pt x="6824599" y="6411032"/>
                </a:lnTo>
                <a:close/>
                <a:moveTo>
                  <a:pt x="5185950" y="6238209"/>
                </a:moveTo>
                <a:lnTo>
                  <a:pt x="5358773" y="6238209"/>
                </a:lnTo>
                <a:lnTo>
                  <a:pt x="5358773" y="6411032"/>
                </a:lnTo>
                <a:lnTo>
                  <a:pt x="5185950" y="6411032"/>
                </a:lnTo>
                <a:close/>
                <a:moveTo>
                  <a:pt x="3547296" y="6238209"/>
                </a:moveTo>
                <a:lnTo>
                  <a:pt x="3720119" y="6238209"/>
                </a:lnTo>
                <a:lnTo>
                  <a:pt x="3720119" y="6411032"/>
                </a:lnTo>
                <a:lnTo>
                  <a:pt x="3547296" y="6411032"/>
                </a:lnTo>
                <a:close/>
                <a:moveTo>
                  <a:pt x="1908646" y="6238209"/>
                </a:moveTo>
                <a:lnTo>
                  <a:pt x="2081470" y="6238209"/>
                </a:lnTo>
                <a:lnTo>
                  <a:pt x="2081470" y="6411032"/>
                </a:lnTo>
                <a:lnTo>
                  <a:pt x="1908646" y="6411032"/>
                </a:lnTo>
                <a:close/>
                <a:moveTo>
                  <a:pt x="269996" y="6238209"/>
                </a:moveTo>
                <a:lnTo>
                  <a:pt x="442819" y="6238209"/>
                </a:lnTo>
                <a:lnTo>
                  <a:pt x="442819" y="6411032"/>
                </a:lnTo>
                <a:lnTo>
                  <a:pt x="269996" y="6411032"/>
                </a:lnTo>
                <a:close/>
                <a:moveTo>
                  <a:pt x="10921228" y="5418567"/>
                </a:moveTo>
                <a:lnTo>
                  <a:pt x="11094051" y="5418567"/>
                </a:lnTo>
                <a:lnTo>
                  <a:pt x="11094051" y="5591390"/>
                </a:lnTo>
                <a:lnTo>
                  <a:pt x="10921228" y="5591390"/>
                </a:lnTo>
                <a:close/>
                <a:moveTo>
                  <a:pt x="9282577" y="5418567"/>
                </a:moveTo>
                <a:lnTo>
                  <a:pt x="9455400" y="5418567"/>
                </a:lnTo>
                <a:lnTo>
                  <a:pt x="9455400" y="5591390"/>
                </a:lnTo>
                <a:lnTo>
                  <a:pt x="9282577" y="5591390"/>
                </a:lnTo>
                <a:close/>
                <a:moveTo>
                  <a:pt x="7643925" y="5418567"/>
                </a:moveTo>
                <a:lnTo>
                  <a:pt x="7816748" y="5418567"/>
                </a:lnTo>
                <a:lnTo>
                  <a:pt x="7816748" y="5591390"/>
                </a:lnTo>
                <a:lnTo>
                  <a:pt x="7643925" y="5591390"/>
                </a:lnTo>
                <a:close/>
                <a:moveTo>
                  <a:pt x="6005273" y="5418567"/>
                </a:moveTo>
                <a:lnTo>
                  <a:pt x="6178096" y="5418567"/>
                </a:lnTo>
                <a:lnTo>
                  <a:pt x="6178096" y="5591390"/>
                </a:lnTo>
                <a:lnTo>
                  <a:pt x="6005273" y="5591390"/>
                </a:lnTo>
                <a:close/>
                <a:moveTo>
                  <a:pt x="4366633" y="5418567"/>
                </a:moveTo>
                <a:lnTo>
                  <a:pt x="4539460" y="5418567"/>
                </a:lnTo>
                <a:lnTo>
                  <a:pt x="4539460" y="5591390"/>
                </a:lnTo>
                <a:lnTo>
                  <a:pt x="4366633" y="5591390"/>
                </a:lnTo>
                <a:close/>
                <a:moveTo>
                  <a:pt x="2727987" y="5418567"/>
                </a:moveTo>
                <a:lnTo>
                  <a:pt x="2900809" y="5418567"/>
                </a:lnTo>
                <a:lnTo>
                  <a:pt x="2900809" y="5591390"/>
                </a:lnTo>
                <a:lnTo>
                  <a:pt x="2727987" y="5591390"/>
                </a:lnTo>
                <a:close/>
                <a:moveTo>
                  <a:pt x="1089338" y="5418567"/>
                </a:moveTo>
                <a:lnTo>
                  <a:pt x="1262160" y="5418567"/>
                </a:lnTo>
                <a:lnTo>
                  <a:pt x="1262160" y="5591390"/>
                </a:lnTo>
                <a:lnTo>
                  <a:pt x="1089338" y="5591390"/>
                </a:lnTo>
                <a:close/>
                <a:moveTo>
                  <a:pt x="1178101" y="4727355"/>
                </a:moveTo>
                <a:lnTo>
                  <a:pt x="442836" y="5462622"/>
                </a:lnTo>
                <a:lnTo>
                  <a:pt x="442836" y="5549070"/>
                </a:lnTo>
                <a:lnTo>
                  <a:pt x="1178103" y="6284339"/>
                </a:lnTo>
                <a:lnTo>
                  <a:pt x="1908665" y="5553778"/>
                </a:lnTo>
                <a:lnTo>
                  <a:pt x="1908665" y="5457916"/>
                </a:lnTo>
                <a:close/>
                <a:moveTo>
                  <a:pt x="9370328" y="4727354"/>
                </a:moveTo>
                <a:lnTo>
                  <a:pt x="8636074" y="5461609"/>
                </a:lnTo>
                <a:lnTo>
                  <a:pt x="8636074" y="5550076"/>
                </a:lnTo>
                <a:lnTo>
                  <a:pt x="9370332" y="6284336"/>
                </a:lnTo>
                <a:lnTo>
                  <a:pt x="10101903" y="5552765"/>
                </a:lnTo>
                <a:lnTo>
                  <a:pt x="10101903" y="5458928"/>
                </a:lnTo>
                <a:close/>
                <a:moveTo>
                  <a:pt x="4454997" y="4727354"/>
                </a:moveTo>
                <a:lnTo>
                  <a:pt x="3720127" y="5462212"/>
                </a:lnTo>
                <a:lnTo>
                  <a:pt x="3720127" y="5549480"/>
                </a:lnTo>
                <a:lnTo>
                  <a:pt x="4454994" y="6284337"/>
                </a:lnTo>
                <a:lnTo>
                  <a:pt x="5185957" y="5553365"/>
                </a:lnTo>
                <a:lnTo>
                  <a:pt x="5185957" y="5458324"/>
                </a:lnTo>
                <a:close/>
                <a:moveTo>
                  <a:pt x="2816547" y="4727354"/>
                </a:moveTo>
                <a:lnTo>
                  <a:pt x="2081491" y="5462427"/>
                </a:lnTo>
                <a:lnTo>
                  <a:pt x="2081491" y="5549265"/>
                </a:lnTo>
                <a:lnTo>
                  <a:pt x="2816547" y="6284340"/>
                </a:lnTo>
                <a:lnTo>
                  <a:pt x="3547302" y="5553564"/>
                </a:lnTo>
                <a:lnTo>
                  <a:pt x="3547302" y="5458128"/>
                </a:lnTo>
                <a:close/>
                <a:moveTo>
                  <a:pt x="6093420" y="4727352"/>
                </a:moveTo>
                <a:lnTo>
                  <a:pt x="5358778" y="5462014"/>
                </a:lnTo>
                <a:lnTo>
                  <a:pt x="5358778" y="5549677"/>
                </a:lnTo>
                <a:lnTo>
                  <a:pt x="6093420" y="6284339"/>
                </a:lnTo>
                <a:lnTo>
                  <a:pt x="6824599" y="5553159"/>
                </a:lnTo>
                <a:lnTo>
                  <a:pt x="6824599" y="5458532"/>
                </a:lnTo>
                <a:close/>
                <a:moveTo>
                  <a:pt x="11008785" y="4727351"/>
                </a:moveTo>
                <a:lnTo>
                  <a:pt x="10274725" y="5461411"/>
                </a:lnTo>
                <a:lnTo>
                  <a:pt x="10274725" y="5550279"/>
                </a:lnTo>
                <a:lnTo>
                  <a:pt x="11008781" y="6284336"/>
                </a:lnTo>
                <a:lnTo>
                  <a:pt x="11740554" y="5552562"/>
                </a:lnTo>
                <a:lnTo>
                  <a:pt x="11740554" y="5459121"/>
                </a:lnTo>
                <a:close/>
                <a:moveTo>
                  <a:pt x="7731877" y="4727351"/>
                </a:moveTo>
                <a:lnTo>
                  <a:pt x="6997422" y="5461805"/>
                </a:lnTo>
                <a:lnTo>
                  <a:pt x="6997422" y="5549884"/>
                </a:lnTo>
                <a:lnTo>
                  <a:pt x="7731873" y="6284337"/>
                </a:lnTo>
                <a:lnTo>
                  <a:pt x="8463251" y="5552959"/>
                </a:lnTo>
                <a:lnTo>
                  <a:pt x="8463251" y="5458725"/>
                </a:lnTo>
                <a:close/>
                <a:moveTo>
                  <a:pt x="11740554" y="4601625"/>
                </a:moveTo>
                <a:lnTo>
                  <a:pt x="11913377" y="4601625"/>
                </a:lnTo>
                <a:lnTo>
                  <a:pt x="11913377" y="4774448"/>
                </a:lnTo>
                <a:lnTo>
                  <a:pt x="11740554" y="4774448"/>
                </a:lnTo>
                <a:close/>
                <a:moveTo>
                  <a:pt x="10101903" y="4601625"/>
                </a:moveTo>
                <a:lnTo>
                  <a:pt x="10274725" y="4601625"/>
                </a:lnTo>
                <a:lnTo>
                  <a:pt x="10274725" y="4774448"/>
                </a:lnTo>
                <a:lnTo>
                  <a:pt x="10101903" y="4774448"/>
                </a:lnTo>
                <a:close/>
                <a:moveTo>
                  <a:pt x="8463251" y="4601625"/>
                </a:moveTo>
                <a:lnTo>
                  <a:pt x="8636074" y="4601625"/>
                </a:lnTo>
                <a:lnTo>
                  <a:pt x="8636074" y="4774448"/>
                </a:lnTo>
                <a:lnTo>
                  <a:pt x="8463251" y="4774448"/>
                </a:lnTo>
                <a:close/>
                <a:moveTo>
                  <a:pt x="6824599" y="4601625"/>
                </a:moveTo>
                <a:lnTo>
                  <a:pt x="6997422" y="4601625"/>
                </a:lnTo>
                <a:lnTo>
                  <a:pt x="6997422" y="4774448"/>
                </a:lnTo>
                <a:lnTo>
                  <a:pt x="6824599" y="4774448"/>
                </a:lnTo>
                <a:close/>
                <a:moveTo>
                  <a:pt x="5185955" y="4601625"/>
                </a:moveTo>
                <a:lnTo>
                  <a:pt x="5358777" y="4601625"/>
                </a:lnTo>
                <a:lnTo>
                  <a:pt x="5358777" y="4774448"/>
                </a:lnTo>
                <a:lnTo>
                  <a:pt x="5185955" y="4774448"/>
                </a:lnTo>
                <a:close/>
                <a:moveTo>
                  <a:pt x="3547301" y="4601625"/>
                </a:moveTo>
                <a:lnTo>
                  <a:pt x="3720124" y="4601625"/>
                </a:lnTo>
                <a:lnTo>
                  <a:pt x="3720124" y="4774448"/>
                </a:lnTo>
                <a:lnTo>
                  <a:pt x="3547301" y="4774448"/>
                </a:lnTo>
                <a:close/>
                <a:moveTo>
                  <a:pt x="1908659" y="4601625"/>
                </a:moveTo>
                <a:lnTo>
                  <a:pt x="2081483" y="4601625"/>
                </a:lnTo>
                <a:lnTo>
                  <a:pt x="2081483" y="4774448"/>
                </a:lnTo>
                <a:lnTo>
                  <a:pt x="1908659" y="4774448"/>
                </a:lnTo>
                <a:close/>
                <a:moveTo>
                  <a:pt x="270007" y="4601625"/>
                </a:moveTo>
                <a:lnTo>
                  <a:pt x="442830" y="4601625"/>
                </a:lnTo>
                <a:lnTo>
                  <a:pt x="442830" y="4774448"/>
                </a:lnTo>
                <a:lnTo>
                  <a:pt x="270007" y="4774448"/>
                </a:lnTo>
                <a:close/>
                <a:moveTo>
                  <a:pt x="10145462" y="3952222"/>
                </a:moveTo>
                <a:lnTo>
                  <a:pt x="9411064" y="4686619"/>
                </a:lnTo>
                <a:lnTo>
                  <a:pt x="10143012" y="5418567"/>
                </a:lnTo>
                <a:lnTo>
                  <a:pt x="10236099" y="5418567"/>
                </a:lnTo>
                <a:lnTo>
                  <a:pt x="10968050" y="4686615"/>
                </a:lnTo>
                <a:lnTo>
                  <a:pt x="10233657" y="3952222"/>
                </a:lnTo>
                <a:close/>
                <a:moveTo>
                  <a:pt x="8507004" y="3952222"/>
                </a:moveTo>
                <a:lnTo>
                  <a:pt x="7772612" y="4686615"/>
                </a:lnTo>
                <a:lnTo>
                  <a:pt x="8504563" y="5418567"/>
                </a:lnTo>
                <a:lnTo>
                  <a:pt x="8597643" y="5418567"/>
                </a:lnTo>
                <a:lnTo>
                  <a:pt x="9329593" y="4686617"/>
                </a:lnTo>
                <a:lnTo>
                  <a:pt x="8595197" y="3952222"/>
                </a:lnTo>
                <a:close/>
                <a:moveTo>
                  <a:pt x="6868551" y="3952222"/>
                </a:moveTo>
                <a:lnTo>
                  <a:pt x="6134155" y="4686617"/>
                </a:lnTo>
                <a:lnTo>
                  <a:pt x="6866103" y="5418567"/>
                </a:lnTo>
                <a:lnTo>
                  <a:pt x="6959192" y="5418567"/>
                </a:lnTo>
                <a:lnTo>
                  <a:pt x="7691142" y="4686617"/>
                </a:lnTo>
                <a:lnTo>
                  <a:pt x="6956748" y="3952222"/>
                </a:lnTo>
                <a:close/>
                <a:moveTo>
                  <a:pt x="5230122" y="3952222"/>
                </a:moveTo>
                <a:lnTo>
                  <a:pt x="4495738" y="4686619"/>
                </a:lnTo>
                <a:lnTo>
                  <a:pt x="5227671" y="5418567"/>
                </a:lnTo>
                <a:lnTo>
                  <a:pt x="5320755" y="5418567"/>
                </a:lnTo>
                <a:lnTo>
                  <a:pt x="6052685" y="4686617"/>
                </a:lnTo>
                <a:lnTo>
                  <a:pt x="5318307" y="3952222"/>
                </a:lnTo>
                <a:close/>
                <a:moveTo>
                  <a:pt x="3591662" y="3952222"/>
                </a:moveTo>
                <a:lnTo>
                  <a:pt x="2857282" y="4686619"/>
                </a:lnTo>
                <a:lnTo>
                  <a:pt x="3589211" y="5418567"/>
                </a:lnTo>
                <a:lnTo>
                  <a:pt x="3682300" y="5418567"/>
                </a:lnTo>
                <a:lnTo>
                  <a:pt x="4414258" y="4686619"/>
                </a:lnTo>
                <a:lnTo>
                  <a:pt x="3679850" y="3952222"/>
                </a:lnTo>
                <a:close/>
                <a:moveTo>
                  <a:pt x="1953238" y="3952222"/>
                </a:moveTo>
                <a:lnTo>
                  <a:pt x="1218835" y="4686620"/>
                </a:lnTo>
                <a:lnTo>
                  <a:pt x="1950786" y="5418567"/>
                </a:lnTo>
                <a:lnTo>
                  <a:pt x="2043879" y="5418567"/>
                </a:lnTo>
                <a:lnTo>
                  <a:pt x="2775812" y="4686619"/>
                </a:lnTo>
                <a:lnTo>
                  <a:pt x="2041429" y="3952222"/>
                </a:lnTo>
                <a:close/>
                <a:moveTo>
                  <a:pt x="10921228" y="3779399"/>
                </a:moveTo>
                <a:lnTo>
                  <a:pt x="11094051" y="3779399"/>
                </a:lnTo>
                <a:lnTo>
                  <a:pt x="11094051" y="3952222"/>
                </a:lnTo>
                <a:lnTo>
                  <a:pt x="10921228" y="3952222"/>
                </a:lnTo>
                <a:close/>
                <a:moveTo>
                  <a:pt x="9282577" y="3779399"/>
                </a:moveTo>
                <a:lnTo>
                  <a:pt x="9455400" y="3779399"/>
                </a:lnTo>
                <a:lnTo>
                  <a:pt x="9455400" y="3952222"/>
                </a:lnTo>
                <a:lnTo>
                  <a:pt x="9282577" y="3952222"/>
                </a:lnTo>
                <a:close/>
                <a:moveTo>
                  <a:pt x="7643925" y="3779399"/>
                </a:moveTo>
                <a:lnTo>
                  <a:pt x="7816748" y="3779399"/>
                </a:lnTo>
                <a:lnTo>
                  <a:pt x="7816748" y="3952222"/>
                </a:lnTo>
                <a:lnTo>
                  <a:pt x="7643925" y="3952222"/>
                </a:lnTo>
                <a:close/>
                <a:moveTo>
                  <a:pt x="6005273" y="3779399"/>
                </a:moveTo>
                <a:lnTo>
                  <a:pt x="6178096" y="3779399"/>
                </a:lnTo>
                <a:lnTo>
                  <a:pt x="6178096" y="3952222"/>
                </a:lnTo>
                <a:lnTo>
                  <a:pt x="6005273" y="3952222"/>
                </a:lnTo>
                <a:close/>
                <a:moveTo>
                  <a:pt x="4366635" y="3779399"/>
                </a:moveTo>
                <a:lnTo>
                  <a:pt x="4539462" y="3779399"/>
                </a:lnTo>
                <a:lnTo>
                  <a:pt x="4539462" y="3952222"/>
                </a:lnTo>
                <a:lnTo>
                  <a:pt x="4366635" y="3952222"/>
                </a:lnTo>
                <a:close/>
                <a:moveTo>
                  <a:pt x="2727994" y="3779399"/>
                </a:moveTo>
                <a:lnTo>
                  <a:pt x="2900815" y="3779399"/>
                </a:lnTo>
                <a:lnTo>
                  <a:pt x="2900815" y="3952222"/>
                </a:lnTo>
                <a:lnTo>
                  <a:pt x="2727994" y="3952222"/>
                </a:lnTo>
                <a:close/>
                <a:moveTo>
                  <a:pt x="1089344" y="3779399"/>
                </a:moveTo>
                <a:lnTo>
                  <a:pt x="1262166" y="3779399"/>
                </a:lnTo>
                <a:lnTo>
                  <a:pt x="1262166" y="3952222"/>
                </a:lnTo>
                <a:lnTo>
                  <a:pt x="1089344" y="3952222"/>
                </a:lnTo>
                <a:close/>
                <a:moveTo>
                  <a:pt x="1178101" y="3088920"/>
                </a:moveTo>
                <a:lnTo>
                  <a:pt x="442844" y="3824161"/>
                </a:lnTo>
                <a:lnTo>
                  <a:pt x="442844" y="3910626"/>
                </a:lnTo>
                <a:lnTo>
                  <a:pt x="1178101" y="4645885"/>
                </a:lnTo>
                <a:lnTo>
                  <a:pt x="1908673" y="3915317"/>
                </a:lnTo>
                <a:lnTo>
                  <a:pt x="1908673" y="3819468"/>
                </a:lnTo>
                <a:close/>
                <a:moveTo>
                  <a:pt x="2816547" y="3088919"/>
                </a:moveTo>
                <a:lnTo>
                  <a:pt x="2081500" y="3823966"/>
                </a:lnTo>
                <a:lnTo>
                  <a:pt x="2081500" y="3910819"/>
                </a:lnTo>
                <a:lnTo>
                  <a:pt x="2816547" y="4645883"/>
                </a:lnTo>
                <a:lnTo>
                  <a:pt x="3547307" y="3915106"/>
                </a:lnTo>
                <a:lnTo>
                  <a:pt x="3547307" y="3819677"/>
                </a:lnTo>
                <a:close/>
                <a:moveTo>
                  <a:pt x="7731873" y="3088917"/>
                </a:moveTo>
                <a:lnTo>
                  <a:pt x="6997422" y="3823351"/>
                </a:lnTo>
                <a:lnTo>
                  <a:pt x="6997422" y="3911424"/>
                </a:lnTo>
                <a:lnTo>
                  <a:pt x="7731879" y="4645880"/>
                </a:lnTo>
                <a:lnTo>
                  <a:pt x="8463251" y="3914507"/>
                </a:lnTo>
                <a:lnTo>
                  <a:pt x="8463251" y="3820276"/>
                </a:lnTo>
                <a:close/>
                <a:moveTo>
                  <a:pt x="4454997" y="3088917"/>
                </a:moveTo>
                <a:lnTo>
                  <a:pt x="3720130" y="3823754"/>
                </a:lnTo>
                <a:lnTo>
                  <a:pt x="3720130" y="3911030"/>
                </a:lnTo>
                <a:lnTo>
                  <a:pt x="4454997" y="4645883"/>
                </a:lnTo>
                <a:lnTo>
                  <a:pt x="5185960" y="3914910"/>
                </a:lnTo>
                <a:lnTo>
                  <a:pt x="5185960" y="3819872"/>
                </a:lnTo>
                <a:close/>
                <a:moveTo>
                  <a:pt x="11008787" y="3088916"/>
                </a:moveTo>
                <a:lnTo>
                  <a:pt x="10274725" y="3822957"/>
                </a:lnTo>
                <a:lnTo>
                  <a:pt x="10274725" y="3911819"/>
                </a:lnTo>
                <a:lnTo>
                  <a:pt x="11008787" y="4645880"/>
                </a:lnTo>
                <a:lnTo>
                  <a:pt x="11740554" y="3914113"/>
                </a:lnTo>
                <a:lnTo>
                  <a:pt x="11740554" y="3820664"/>
                </a:lnTo>
                <a:close/>
                <a:moveTo>
                  <a:pt x="9370330" y="3088916"/>
                </a:moveTo>
                <a:lnTo>
                  <a:pt x="8636074" y="3823153"/>
                </a:lnTo>
                <a:lnTo>
                  <a:pt x="8636074" y="3911629"/>
                </a:lnTo>
                <a:lnTo>
                  <a:pt x="9370328" y="4645882"/>
                </a:lnTo>
                <a:lnTo>
                  <a:pt x="10101903" y="3914308"/>
                </a:lnTo>
                <a:lnTo>
                  <a:pt x="10101903" y="3820468"/>
                </a:lnTo>
                <a:close/>
                <a:moveTo>
                  <a:pt x="6093424" y="3088914"/>
                </a:moveTo>
                <a:lnTo>
                  <a:pt x="5358784" y="3823556"/>
                </a:lnTo>
                <a:lnTo>
                  <a:pt x="5358784" y="3911226"/>
                </a:lnTo>
                <a:lnTo>
                  <a:pt x="6093418" y="4645882"/>
                </a:lnTo>
                <a:lnTo>
                  <a:pt x="6824599" y="3914702"/>
                </a:lnTo>
                <a:lnTo>
                  <a:pt x="6824599" y="3820073"/>
                </a:lnTo>
                <a:close/>
                <a:moveTo>
                  <a:pt x="270004" y="2958175"/>
                </a:moveTo>
                <a:lnTo>
                  <a:pt x="442827" y="2958175"/>
                </a:lnTo>
                <a:lnTo>
                  <a:pt x="442827" y="3130998"/>
                </a:lnTo>
                <a:lnTo>
                  <a:pt x="270004" y="3130998"/>
                </a:lnTo>
                <a:close/>
                <a:moveTo>
                  <a:pt x="11740554" y="2958174"/>
                </a:moveTo>
                <a:lnTo>
                  <a:pt x="11913377" y="2958174"/>
                </a:lnTo>
                <a:lnTo>
                  <a:pt x="11913377" y="3130997"/>
                </a:lnTo>
                <a:lnTo>
                  <a:pt x="11740554" y="3130997"/>
                </a:lnTo>
                <a:close/>
                <a:moveTo>
                  <a:pt x="10101903" y="2958174"/>
                </a:moveTo>
                <a:lnTo>
                  <a:pt x="10274725" y="2958174"/>
                </a:lnTo>
                <a:lnTo>
                  <a:pt x="10274725" y="3130997"/>
                </a:lnTo>
                <a:lnTo>
                  <a:pt x="10101903" y="3130997"/>
                </a:lnTo>
                <a:close/>
                <a:moveTo>
                  <a:pt x="8463251" y="2958174"/>
                </a:moveTo>
                <a:lnTo>
                  <a:pt x="8636074" y="2958174"/>
                </a:lnTo>
                <a:lnTo>
                  <a:pt x="8636074" y="3130997"/>
                </a:lnTo>
                <a:lnTo>
                  <a:pt x="8463251" y="3130997"/>
                </a:lnTo>
                <a:close/>
                <a:moveTo>
                  <a:pt x="6824599" y="2958174"/>
                </a:moveTo>
                <a:lnTo>
                  <a:pt x="6997422" y="2958174"/>
                </a:lnTo>
                <a:lnTo>
                  <a:pt x="6997422" y="3130997"/>
                </a:lnTo>
                <a:lnTo>
                  <a:pt x="6824599" y="3130997"/>
                </a:lnTo>
                <a:close/>
                <a:moveTo>
                  <a:pt x="5185955" y="2958174"/>
                </a:moveTo>
                <a:lnTo>
                  <a:pt x="5358775" y="2958174"/>
                </a:lnTo>
                <a:lnTo>
                  <a:pt x="5358775" y="3130997"/>
                </a:lnTo>
                <a:lnTo>
                  <a:pt x="5185955" y="3130997"/>
                </a:lnTo>
                <a:close/>
                <a:moveTo>
                  <a:pt x="3547299" y="2958174"/>
                </a:moveTo>
                <a:lnTo>
                  <a:pt x="3720122" y="2958174"/>
                </a:lnTo>
                <a:lnTo>
                  <a:pt x="3720122" y="3130997"/>
                </a:lnTo>
                <a:lnTo>
                  <a:pt x="3547299" y="3130997"/>
                </a:lnTo>
                <a:close/>
                <a:moveTo>
                  <a:pt x="1908655" y="2958174"/>
                </a:moveTo>
                <a:lnTo>
                  <a:pt x="2081480" y="2958174"/>
                </a:lnTo>
                <a:lnTo>
                  <a:pt x="2081480" y="3130997"/>
                </a:lnTo>
                <a:lnTo>
                  <a:pt x="1908655" y="3130997"/>
                </a:lnTo>
                <a:close/>
                <a:moveTo>
                  <a:pt x="1956771" y="2310252"/>
                </a:moveTo>
                <a:lnTo>
                  <a:pt x="1218835" y="3048185"/>
                </a:lnTo>
                <a:lnTo>
                  <a:pt x="1950074" y="3779399"/>
                </a:lnTo>
                <a:lnTo>
                  <a:pt x="2044592" y="3779399"/>
                </a:lnTo>
                <a:lnTo>
                  <a:pt x="2775813" y="3048184"/>
                </a:lnTo>
                <a:lnTo>
                  <a:pt x="2037896" y="2310252"/>
                </a:lnTo>
                <a:close/>
                <a:moveTo>
                  <a:pt x="10148994" y="2310250"/>
                </a:moveTo>
                <a:lnTo>
                  <a:pt x="9411065" y="3048180"/>
                </a:lnTo>
                <a:lnTo>
                  <a:pt x="10142306" y="3779399"/>
                </a:lnTo>
                <a:lnTo>
                  <a:pt x="10236813" y="3779399"/>
                </a:lnTo>
                <a:lnTo>
                  <a:pt x="10968050" y="3048180"/>
                </a:lnTo>
                <a:lnTo>
                  <a:pt x="10230121" y="2310250"/>
                </a:lnTo>
                <a:close/>
                <a:moveTo>
                  <a:pt x="8510539" y="2310250"/>
                </a:moveTo>
                <a:lnTo>
                  <a:pt x="7772608" y="3048182"/>
                </a:lnTo>
                <a:lnTo>
                  <a:pt x="8503844" y="3779399"/>
                </a:lnTo>
                <a:lnTo>
                  <a:pt x="8598359" y="3779399"/>
                </a:lnTo>
                <a:lnTo>
                  <a:pt x="9329596" y="3048182"/>
                </a:lnTo>
                <a:lnTo>
                  <a:pt x="8591666" y="2310250"/>
                </a:lnTo>
                <a:close/>
                <a:moveTo>
                  <a:pt x="6872085" y="2310250"/>
                </a:moveTo>
                <a:lnTo>
                  <a:pt x="6134158" y="3048179"/>
                </a:lnTo>
                <a:lnTo>
                  <a:pt x="6865395" y="3779399"/>
                </a:lnTo>
                <a:lnTo>
                  <a:pt x="6959902" y="3779399"/>
                </a:lnTo>
                <a:lnTo>
                  <a:pt x="7691139" y="3048182"/>
                </a:lnTo>
                <a:lnTo>
                  <a:pt x="6953207" y="2310250"/>
                </a:lnTo>
                <a:close/>
                <a:moveTo>
                  <a:pt x="5233651" y="2310250"/>
                </a:moveTo>
                <a:lnTo>
                  <a:pt x="4495738" y="3048182"/>
                </a:lnTo>
                <a:lnTo>
                  <a:pt x="5226958" y="3779399"/>
                </a:lnTo>
                <a:lnTo>
                  <a:pt x="5321471" y="3779399"/>
                </a:lnTo>
                <a:lnTo>
                  <a:pt x="6052689" y="3048180"/>
                </a:lnTo>
                <a:lnTo>
                  <a:pt x="5314779" y="2310250"/>
                </a:lnTo>
                <a:close/>
                <a:moveTo>
                  <a:pt x="3595195" y="2310250"/>
                </a:moveTo>
                <a:lnTo>
                  <a:pt x="2857284" y="3048184"/>
                </a:lnTo>
                <a:lnTo>
                  <a:pt x="3588498" y="3779399"/>
                </a:lnTo>
                <a:lnTo>
                  <a:pt x="3683015" y="3779399"/>
                </a:lnTo>
                <a:lnTo>
                  <a:pt x="4414258" y="3048182"/>
                </a:lnTo>
                <a:lnTo>
                  <a:pt x="3676318" y="2310250"/>
                </a:lnTo>
                <a:close/>
                <a:moveTo>
                  <a:pt x="4366637" y="2137429"/>
                </a:moveTo>
                <a:lnTo>
                  <a:pt x="4539469" y="2137429"/>
                </a:lnTo>
                <a:lnTo>
                  <a:pt x="4539469" y="2310250"/>
                </a:lnTo>
                <a:lnTo>
                  <a:pt x="4366637" y="2310250"/>
                </a:lnTo>
                <a:close/>
                <a:moveTo>
                  <a:pt x="2728000" y="2137429"/>
                </a:moveTo>
                <a:lnTo>
                  <a:pt x="2900821" y="2137429"/>
                </a:lnTo>
                <a:lnTo>
                  <a:pt x="2900821" y="2310252"/>
                </a:lnTo>
                <a:lnTo>
                  <a:pt x="2728000" y="2310252"/>
                </a:lnTo>
                <a:close/>
                <a:moveTo>
                  <a:pt x="1089351" y="2137429"/>
                </a:moveTo>
                <a:lnTo>
                  <a:pt x="1262176" y="2137429"/>
                </a:lnTo>
                <a:lnTo>
                  <a:pt x="1262176" y="2310252"/>
                </a:lnTo>
                <a:lnTo>
                  <a:pt x="1089351" y="2310252"/>
                </a:lnTo>
                <a:close/>
                <a:moveTo>
                  <a:pt x="10921228" y="2137428"/>
                </a:moveTo>
                <a:lnTo>
                  <a:pt x="11094051" y="2137428"/>
                </a:lnTo>
                <a:lnTo>
                  <a:pt x="11094051" y="2310250"/>
                </a:lnTo>
                <a:lnTo>
                  <a:pt x="10921228" y="2310250"/>
                </a:lnTo>
                <a:close/>
                <a:moveTo>
                  <a:pt x="9282577" y="2137428"/>
                </a:moveTo>
                <a:lnTo>
                  <a:pt x="9455400" y="2137428"/>
                </a:lnTo>
                <a:lnTo>
                  <a:pt x="9455400" y="2310250"/>
                </a:lnTo>
                <a:lnTo>
                  <a:pt x="9282577" y="2310250"/>
                </a:lnTo>
                <a:close/>
                <a:moveTo>
                  <a:pt x="7643925" y="2137428"/>
                </a:moveTo>
                <a:lnTo>
                  <a:pt x="7816748" y="2137428"/>
                </a:lnTo>
                <a:lnTo>
                  <a:pt x="7816748" y="2310250"/>
                </a:lnTo>
                <a:lnTo>
                  <a:pt x="7643925" y="2310250"/>
                </a:lnTo>
                <a:close/>
                <a:moveTo>
                  <a:pt x="6005273" y="2137428"/>
                </a:moveTo>
                <a:lnTo>
                  <a:pt x="6178096" y="2137428"/>
                </a:lnTo>
                <a:lnTo>
                  <a:pt x="6178096" y="2310250"/>
                </a:lnTo>
                <a:lnTo>
                  <a:pt x="6005273" y="2310250"/>
                </a:lnTo>
                <a:close/>
                <a:moveTo>
                  <a:pt x="1178101" y="1450462"/>
                </a:moveTo>
                <a:lnTo>
                  <a:pt x="442850" y="2185718"/>
                </a:lnTo>
                <a:lnTo>
                  <a:pt x="442850" y="2272197"/>
                </a:lnTo>
                <a:lnTo>
                  <a:pt x="1178101" y="3007450"/>
                </a:lnTo>
                <a:lnTo>
                  <a:pt x="1908680" y="2276876"/>
                </a:lnTo>
                <a:lnTo>
                  <a:pt x="1908680" y="2181038"/>
                </a:lnTo>
                <a:close/>
                <a:moveTo>
                  <a:pt x="2816549" y="1450461"/>
                </a:moveTo>
                <a:lnTo>
                  <a:pt x="2081506" y="2185522"/>
                </a:lnTo>
                <a:lnTo>
                  <a:pt x="2081506" y="2272391"/>
                </a:lnTo>
                <a:lnTo>
                  <a:pt x="2816547" y="3007448"/>
                </a:lnTo>
                <a:lnTo>
                  <a:pt x="3547310" y="2276668"/>
                </a:lnTo>
                <a:lnTo>
                  <a:pt x="3547310" y="2181243"/>
                </a:lnTo>
                <a:close/>
                <a:moveTo>
                  <a:pt x="6093420" y="1450459"/>
                </a:moveTo>
                <a:lnTo>
                  <a:pt x="5358785" y="2185116"/>
                </a:lnTo>
                <a:lnTo>
                  <a:pt x="5358785" y="2272787"/>
                </a:lnTo>
                <a:lnTo>
                  <a:pt x="6093424" y="3007445"/>
                </a:lnTo>
                <a:lnTo>
                  <a:pt x="6824599" y="2276267"/>
                </a:lnTo>
                <a:lnTo>
                  <a:pt x="6824599" y="2181643"/>
                </a:lnTo>
                <a:close/>
                <a:moveTo>
                  <a:pt x="11008784" y="1450457"/>
                </a:moveTo>
                <a:lnTo>
                  <a:pt x="10274725" y="2184520"/>
                </a:lnTo>
                <a:lnTo>
                  <a:pt x="10274725" y="2273387"/>
                </a:lnTo>
                <a:lnTo>
                  <a:pt x="11008784" y="3007447"/>
                </a:lnTo>
                <a:lnTo>
                  <a:pt x="11740554" y="2275675"/>
                </a:lnTo>
                <a:lnTo>
                  <a:pt x="11740554" y="2182231"/>
                </a:lnTo>
                <a:close/>
                <a:moveTo>
                  <a:pt x="9370330" y="1450457"/>
                </a:moveTo>
                <a:lnTo>
                  <a:pt x="8636074" y="2184717"/>
                </a:lnTo>
                <a:lnTo>
                  <a:pt x="8636074" y="2273188"/>
                </a:lnTo>
                <a:lnTo>
                  <a:pt x="9370332" y="3007445"/>
                </a:lnTo>
                <a:lnTo>
                  <a:pt x="10101903" y="2275874"/>
                </a:lnTo>
                <a:lnTo>
                  <a:pt x="10101903" y="2182031"/>
                </a:lnTo>
                <a:close/>
                <a:moveTo>
                  <a:pt x="7731877" y="1450457"/>
                </a:moveTo>
                <a:lnTo>
                  <a:pt x="6997422" y="2184913"/>
                </a:lnTo>
                <a:lnTo>
                  <a:pt x="6997422" y="2272997"/>
                </a:lnTo>
                <a:lnTo>
                  <a:pt x="7731873" y="3007448"/>
                </a:lnTo>
                <a:lnTo>
                  <a:pt x="8463251" y="2276069"/>
                </a:lnTo>
                <a:lnTo>
                  <a:pt x="8463251" y="2181835"/>
                </a:lnTo>
                <a:close/>
                <a:moveTo>
                  <a:pt x="4455004" y="1450457"/>
                </a:moveTo>
                <a:lnTo>
                  <a:pt x="3720132" y="2185317"/>
                </a:lnTo>
                <a:lnTo>
                  <a:pt x="3720132" y="2272595"/>
                </a:lnTo>
                <a:lnTo>
                  <a:pt x="4454997" y="3007447"/>
                </a:lnTo>
                <a:lnTo>
                  <a:pt x="5185965" y="2276470"/>
                </a:lnTo>
                <a:lnTo>
                  <a:pt x="5185965" y="2181431"/>
                </a:lnTo>
                <a:close/>
                <a:moveTo>
                  <a:pt x="11740554" y="1319511"/>
                </a:moveTo>
                <a:lnTo>
                  <a:pt x="11913377" y="1319511"/>
                </a:lnTo>
                <a:lnTo>
                  <a:pt x="11913377" y="1492334"/>
                </a:lnTo>
                <a:lnTo>
                  <a:pt x="11740554" y="1492334"/>
                </a:lnTo>
                <a:close/>
                <a:moveTo>
                  <a:pt x="10101903" y="1319511"/>
                </a:moveTo>
                <a:lnTo>
                  <a:pt x="10274725" y="1319511"/>
                </a:lnTo>
                <a:lnTo>
                  <a:pt x="10274725" y="1492334"/>
                </a:lnTo>
                <a:lnTo>
                  <a:pt x="10101903" y="1492334"/>
                </a:lnTo>
                <a:close/>
                <a:moveTo>
                  <a:pt x="8463251" y="1319511"/>
                </a:moveTo>
                <a:lnTo>
                  <a:pt x="8636074" y="1319511"/>
                </a:lnTo>
                <a:lnTo>
                  <a:pt x="8636074" y="1492334"/>
                </a:lnTo>
                <a:lnTo>
                  <a:pt x="8463251" y="1492334"/>
                </a:lnTo>
                <a:close/>
                <a:moveTo>
                  <a:pt x="6824599" y="1319511"/>
                </a:moveTo>
                <a:lnTo>
                  <a:pt x="6997422" y="1319511"/>
                </a:lnTo>
                <a:lnTo>
                  <a:pt x="6997422" y="1492334"/>
                </a:lnTo>
                <a:lnTo>
                  <a:pt x="6824599" y="1492334"/>
                </a:lnTo>
                <a:close/>
                <a:moveTo>
                  <a:pt x="5185950" y="1319511"/>
                </a:moveTo>
                <a:lnTo>
                  <a:pt x="5358775" y="1319511"/>
                </a:lnTo>
                <a:lnTo>
                  <a:pt x="5358775" y="1492334"/>
                </a:lnTo>
                <a:lnTo>
                  <a:pt x="5185950" y="1492334"/>
                </a:lnTo>
                <a:close/>
                <a:moveTo>
                  <a:pt x="3547299" y="1319511"/>
                </a:moveTo>
                <a:lnTo>
                  <a:pt x="3720121" y="1319511"/>
                </a:lnTo>
                <a:lnTo>
                  <a:pt x="3720121" y="1492334"/>
                </a:lnTo>
                <a:lnTo>
                  <a:pt x="3547299" y="1492334"/>
                </a:lnTo>
                <a:close/>
                <a:moveTo>
                  <a:pt x="1908651" y="1319511"/>
                </a:moveTo>
                <a:lnTo>
                  <a:pt x="2081474" y="1319511"/>
                </a:lnTo>
                <a:lnTo>
                  <a:pt x="2081474" y="1492334"/>
                </a:lnTo>
                <a:lnTo>
                  <a:pt x="1908651" y="1492334"/>
                </a:lnTo>
                <a:close/>
                <a:moveTo>
                  <a:pt x="269999" y="1319511"/>
                </a:moveTo>
                <a:lnTo>
                  <a:pt x="442822" y="1319511"/>
                </a:lnTo>
                <a:lnTo>
                  <a:pt x="442822" y="1492334"/>
                </a:lnTo>
                <a:lnTo>
                  <a:pt x="269999" y="1492334"/>
                </a:lnTo>
                <a:close/>
                <a:moveTo>
                  <a:pt x="6867736" y="676139"/>
                </a:moveTo>
                <a:lnTo>
                  <a:pt x="6134153" y="1409725"/>
                </a:lnTo>
                <a:lnTo>
                  <a:pt x="6861854" y="2137428"/>
                </a:lnTo>
                <a:lnTo>
                  <a:pt x="6963440" y="2137428"/>
                </a:lnTo>
                <a:lnTo>
                  <a:pt x="7691142" y="1409724"/>
                </a:lnTo>
                <a:lnTo>
                  <a:pt x="6957561" y="676139"/>
                </a:lnTo>
                <a:close/>
                <a:moveTo>
                  <a:pt x="5229309" y="676139"/>
                </a:moveTo>
                <a:lnTo>
                  <a:pt x="4495740" y="1409724"/>
                </a:lnTo>
                <a:lnTo>
                  <a:pt x="5223429" y="2137429"/>
                </a:lnTo>
                <a:lnTo>
                  <a:pt x="5325001" y="2137429"/>
                </a:lnTo>
                <a:lnTo>
                  <a:pt x="6052685" y="1409725"/>
                </a:lnTo>
                <a:lnTo>
                  <a:pt x="5319125" y="676139"/>
                </a:lnTo>
                <a:close/>
                <a:moveTo>
                  <a:pt x="3590849" y="676139"/>
                </a:moveTo>
                <a:lnTo>
                  <a:pt x="2857284" y="1409727"/>
                </a:lnTo>
                <a:lnTo>
                  <a:pt x="3584964" y="2137429"/>
                </a:lnTo>
                <a:lnTo>
                  <a:pt x="3686549" y="2137429"/>
                </a:lnTo>
                <a:lnTo>
                  <a:pt x="4414265" y="1409724"/>
                </a:lnTo>
                <a:lnTo>
                  <a:pt x="3680672" y="676139"/>
                </a:lnTo>
                <a:close/>
                <a:moveTo>
                  <a:pt x="1952425" y="676139"/>
                </a:moveTo>
                <a:lnTo>
                  <a:pt x="1218836" y="1409728"/>
                </a:lnTo>
                <a:lnTo>
                  <a:pt x="1946542" y="2137429"/>
                </a:lnTo>
                <a:lnTo>
                  <a:pt x="2048130" y="2137429"/>
                </a:lnTo>
                <a:lnTo>
                  <a:pt x="2775813" y="1409727"/>
                </a:lnTo>
                <a:lnTo>
                  <a:pt x="2042245" y="676139"/>
                </a:lnTo>
                <a:close/>
                <a:moveTo>
                  <a:pt x="10144648" y="676138"/>
                </a:moveTo>
                <a:lnTo>
                  <a:pt x="9411064" y="1409725"/>
                </a:lnTo>
                <a:lnTo>
                  <a:pt x="10138764" y="2137428"/>
                </a:lnTo>
                <a:lnTo>
                  <a:pt x="10240351" y="2137428"/>
                </a:lnTo>
                <a:lnTo>
                  <a:pt x="10968050" y="1409725"/>
                </a:lnTo>
                <a:lnTo>
                  <a:pt x="10234466" y="676138"/>
                </a:lnTo>
                <a:close/>
                <a:moveTo>
                  <a:pt x="8506193" y="676138"/>
                </a:moveTo>
                <a:lnTo>
                  <a:pt x="7772612" y="1409722"/>
                </a:lnTo>
                <a:lnTo>
                  <a:pt x="8500314" y="2137428"/>
                </a:lnTo>
                <a:lnTo>
                  <a:pt x="8601893" y="2137428"/>
                </a:lnTo>
                <a:lnTo>
                  <a:pt x="9329595" y="1409724"/>
                </a:lnTo>
                <a:lnTo>
                  <a:pt x="8596014" y="676138"/>
                </a:lnTo>
                <a:close/>
                <a:moveTo>
                  <a:pt x="9282577" y="503317"/>
                </a:moveTo>
                <a:lnTo>
                  <a:pt x="9455400" y="503317"/>
                </a:lnTo>
                <a:lnTo>
                  <a:pt x="9455400" y="676138"/>
                </a:lnTo>
                <a:lnTo>
                  <a:pt x="9282577" y="676138"/>
                </a:lnTo>
                <a:close/>
                <a:moveTo>
                  <a:pt x="7643925" y="503317"/>
                </a:moveTo>
                <a:lnTo>
                  <a:pt x="7816748" y="503317"/>
                </a:lnTo>
                <a:lnTo>
                  <a:pt x="7816748" y="676138"/>
                </a:lnTo>
                <a:lnTo>
                  <a:pt x="7643925" y="676138"/>
                </a:lnTo>
                <a:close/>
                <a:moveTo>
                  <a:pt x="6005276" y="503317"/>
                </a:moveTo>
                <a:lnTo>
                  <a:pt x="6178096" y="503317"/>
                </a:lnTo>
                <a:lnTo>
                  <a:pt x="6178096" y="676139"/>
                </a:lnTo>
                <a:lnTo>
                  <a:pt x="6005276" y="676139"/>
                </a:lnTo>
                <a:close/>
                <a:moveTo>
                  <a:pt x="4366642" y="503317"/>
                </a:moveTo>
                <a:lnTo>
                  <a:pt x="4539471" y="503317"/>
                </a:lnTo>
                <a:lnTo>
                  <a:pt x="4539471" y="676139"/>
                </a:lnTo>
                <a:lnTo>
                  <a:pt x="4366642" y="676139"/>
                </a:lnTo>
                <a:close/>
                <a:moveTo>
                  <a:pt x="2728006" y="503317"/>
                </a:moveTo>
                <a:lnTo>
                  <a:pt x="2900827" y="503317"/>
                </a:lnTo>
                <a:lnTo>
                  <a:pt x="2900827" y="676139"/>
                </a:lnTo>
                <a:lnTo>
                  <a:pt x="2728006" y="676139"/>
                </a:lnTo>
                <a:close/>
                <a:moveTo>
                  <a:pt x="1089356" y="503317"/>
                </a:moveTo>
                <a:lnTo>
                  <a:pt x="1262180" y="503317"/>
                </a:lnTo>
                <a:lnTo>
                  <a:pt x="1262180" y="676139"/>
                </a:lnTo>
                <a:lnTo>
                  <a:pt x="1089356" y="676139"/>
                </a:lnTo>
                <a:close/>
                <a:moveTo>
                  <a:pt x="10921228" y="503315"/>
                </a:moveTo>
                <a:lnTo>
                  <a:pt x="11094051" y="503315"/>
                </a:lnTo>
                <a:lnTo>
                  <a:pt x="11094051" y="676138"/>
                </a:lnTo>
                <a:lnTo>
                  <a:pt x="10921228" y="676138"/>
                </a:lnTo>
                <a:close/>
                <a:moveTo>
                  <a:pt x="908640" y="0"/>
                </a:moveTo>
                <a:lnTo>
                  <a:pt x="990112" y="0"/>
                </a:lnTo>
                <a:lnTo>
                  <a:pt x="442858" y="547252"/>
                </a:lnTo>
                <a:lnTo>
                  <a:pt x="442858" y="633743"/>
                </a:lnTo>
                <a:lnTo>
                  <a:pt x="1178101" y="1368995"/>
                </a:lnTo>
                <a:lnTo>
                  <a:pt x="1908688" y="638408"/>
                </a:lnTo>
                <a:lnTo>
                  <a:pt x="1908688" y="542586"/>
                </a:lnTo>
                <a:lnTo>
                  <a:pt x="1366097" y="0"/>
                </a:lnTo>
                <a:lnTo>
                  <a:pt x="1447563" y="0"/>
                </a:lnTo>
                <a:lnTo>
                  <a:pt x="1950888" y="503317"/>
                </a:lnTo>
                <a:lnTo>
                  <a:pt x="2043784" y="503317"/>
                </a:lnTo>
                <a:lnTo>
                  <a:pt x="2547089" y="0"/>
                </a:lnTo>
                <a:lnTo>
                  <a:pt x="2628562" y="0"/>
                </a:lnTo>
                <a:lnTo>
                  <a:pt x="2081516" y="547055"/>
                </a:lnTo>
                <a:lnTo>
                  <a:pt x="2081516" y="633940"/>
                </a:lnTo>
                <a:lnTo>
                  <a:pt x="2816549" y="1368993"/>
                </a:lnTo>
                <a:lnTo>
                  <a:pt x="3547312" y="638208"/>
                </a:lnTo>
                <a:lnTo>
                  <a:pt x="3547312" y="542779"/>
                </a:lnTo>
                <a:lnTo>
                  <a:pt x="3004547" y="0"/>
                </a:lnTo>
                <a:lnTo>
                  <a:pt x="3086016" y="0"/>
                </a:lnTo>
                <a:lnTo>
                  <a:pt x="3589315" y="503317"/>
                </a:lnTo>
                <a:lnTo>
                  <a:pt x="3682203" y="503317"/>
                </a:lnTo>
                <a:lnTo>
                  <a:pt x="4185519" y="0"/>
                </a:lnTo>
                <a:lnTo>
                  <a:pt x="4266995" y="0"/>
                </a:lnTo>
                <a:lnTo>
                  <a:pt x="3720132" y="546854"/>
                </a:lnTo>
                <a:lnTo>
                  <a:pt x="3720132" y="634135"/>
                </a:lnTo>
                <a:lnTo>
                  <a:pt x="4455002" y="1368990"/>
                </a:lnTo>
                <a:lnTo>
                  <a:pt x="5185966" y="638007"/>
                </a:lnTo>
                <a:lnTo>
                  <a:pt x="5185966" y="542984"/>
                </a:lnTo>
                <a:lnTo>
                  <a:pt x="4642992" y="0"/>
                </a:lnTo>
                <a:lnTo>
                  <a:pt x="4724451" y="0"/>
                </a:lnTo>
                <a:lnTo>
                  <a:pt x="5227769" y="503317"/>
                </a:lnTo>
                <a:lnTo>
                  <a:pt x="5320660" y="503317"/>
                </a:lnTo>
                <a:lnTo>
                  <a:pt x="5823964" y="0"/>
                </a:lnTo>
                <a:lnTo>
                  <a:pt x="5905430" y="0"/>
                </a:lnTo>
                <a:lnTo>
                  <a:pt x="5358787" y="546658"/>
                </a:lnTo>
                <a:lnTo>
                  <a:pt x="5358787" y="634336"/>
                </a:lnTo>
                <a:lnTo>
                  <a:pt x="6093420" y="1368992"/>
                </a:lnTo>
                <a:lnTo>
                  <a:pt x="6824599" y="637807"/>
                </a:lnTo>
                <a:lnTo>
                  <a:pt x="6824599" y="543179"/>
                </a:lnTo>
                <a:lnTo>
                  <a:pt x="6281420" y="0"/>
                </a:lnTo>
                <a:lnTo>
                  <a:pt x="6362891" y="0"/>
                </a:lnTo>
                <a:lnTo>
                  <a:pt x="6866209" y="503317"/>
                </a:lnTo>
                <a:lnTo>
                  <a:pt x="6959091" y="503317"/>
                </a:lnTo>
                <a:lnTo>
                  <a:pt x="7462407" y="0"/>
                </a:lnTo>
                <a:lnTo>
                  <a:pt x="7543877" y="0"/>
                </a:lnTo>
                <a:lnTo>
                  <a:pt x="6997422" y="546453"/>
                </a:lnTo>
                <a:lnTo>
                  <a:pt x="6997422" y="634529"/>
                </a:lnTo>
                <a:lnTo>
                  <a:pt x="7731877" y="1368988"/>
                </a:lnTo>
                <a:lnTo>
                  <a:pt x="8463251" y="637611"/>
                </a:lnTo>
                <a:lnTo>
                  <a:pt x="8463251" y="543377"/>
                </a:lnTo>
                <a:lnTo>
                  <a:pt x="7919874" y="0"/>
                </a:lnTo>
                <a:lnTo>
                  <a:pt x="8001342" y="0"/>
                </a:lnTo>
                <a:lnTo>
                  <a:pt x="8504658" y="503317"/>
                </a:lnTo>
                <a:lnTo>
                  <a:pt x="8597545" y="503317"/>
                </a:lnTo>
                <a:lnTo>
                  <a:pt x="9100862" y="0"/>
                </a:lnTo>
                <a:lnTo>
                  <a:pt x="9182332" y="0"/>
                </a:lnTo>
                <a:lnTo>
                  <a:pt x="8636074" y="546258"/>
                </a:lnTo>
                <a:lnTo>
                  <a:pt x="8636074" y="634731"/>
                </a:lnTo>
                <a:lnTo>
                  <a:pt x="9370328" y="1368992"/>
                </a:lnTo>
                <a:lnTo>
                  <a:pt x="10101903" y="637414"/>
                </a:lnTo>
                <a:lnTo>
                  <a:pt x="10101903" y="543575"/>
                </a:lnTo>
                <a:lnTo>
                  <a:pt x="9558327" y="0"/>
                </a:lnTo>
                <a:lnTo>
                  <a:pt x="9639797" y="0"/>
                </a:lnTo>
                <a:lnTo>
                  <a:pt x="10143113" y="503315"/>
                </a:lnTo>
                <a:lnTo>
                  <a:pt x="10235999" y="503315"/>
                </a:lnTo>
                <a:lnTo>
                  <a:pt x="10739316" y="0"/>
                </a:lnTo>
                <a:lnTo>
                  <a:pt x="10820787" y="0"/>
                </a:lnTo>
                <a:lnTo>
                  <a:pt x="10274725" y="546060"/>
                </a:lnTo>
                <a:lnTo>
                  <a:pt x="10274725" y="634929"/>
                </a:lnTo>
                <a:lnTo>
                  <a:pt x="11008785" y="1368992"/>
                </a:lnTo>
                <a:lnTo>
                  <a:pt x="11740554" y="637218"/>
                </a:lnTo>
                <a:lnTo>
                  <a:pt x="11740554" y="543765"/>
                </a:lnTo>
                <a:lnTo>
                  <a:pt x="11196788" y="0"/>
                </a:lnTo>
                <a:lnTo>
                  <a:pt x="11278258" y="0"/>
                </a:lnTo>
                <a:lnTo>
                  <a:pt x="11781575" y="503315"/>
                </a:lnTo>
                <a:lnTo>
                  <a:pt x="11874457" y="503315"/>
                </a:lnTo>
                <a:lnTo>
                  <a:pt x="12192000" y="185773"/>
                </a:lnTo>
                <a:lnTo>
                  <a:pt x="12192000" y="267240"/>
                </a:lnTo>
                <a:lnTo>
                  <a:pt x="11913377" y="545862"/>
                </a:lnTo>
                <a:lnTo>
                  <a:pt x="11913377" y="635117"/>
                </a:lnTo>
                <a:lnTo>
                  <a:pt x="12192000" y="913742"/>
                </a:lnTo>
                <a:lnTo>
                  <a:pt x="12192000" y="995212"/>
                </a:lnTo>
                <a:lnTo>
                  <a:pt x="11872927" y="676138"/>
                </a:lnTo>
                <a:lnTo>
                  <a:pt x="11783102" y="676138"/>
                </a:lnTo>
                <a:lnTo>
                  <a:pt x="11049519" y="1409724"/>
                </a:lnTo>
                <a:lnTo>
                  <a:pt x="11777219" y="2137428"/>
                </a:lnTo>
                <a:lnTo>
                  <a:pt x="11878803" y="2137428"/>
                </a:lnTo>
                <a:lnTo>
                  <a:pt x="12192000" y="1824230"/>
                </a:lnTo>
                <a:lnTo>
                  <a:pt x="12192000" y="1905702"/>
                </a:lnTo>
                <a:lnTo>
                  <a:pt x="11913377" y="2184326"/>
                </a:lnTo>
                <a:lnTo>
                  <a:pt x="11913377" y="2273584"/>
                </a:lnTo>
                <a:lnTo>
                  <a:pt x="12192000" y="2552207"/>
                </a:lnTo>
                <a:lnTo>
                  <a:pt x="12192000" y="2633678"/>
                </a:lnTo>
                <a:lnTo>
                  <a:pt x="11868573" y="2310250"/>
                </a:lnTo>
                <a:lnTo>
                  <a:pt x="11787452" y="2310250"/>
                </a:lnTo>
                <a:lnTo>
                  <a:pt x="11049520" y="3048182"/>
                </a:lnTo>
                <a:lnTo>
                  <a:pt x="11780755" y="3779399"/>
                </a:lnTo>
                <a:lnTo>
                  <a:pt x="11875268" y="3779399"/>
                </a:lnTo>
                <a:lnTo>
                  <a:pt x="12192000" y="3462675"/>
                </a:lnTo>
                <a:lnTo>
                  <a:pt x="12192000" y="3544143"/>
                </a:lnTo>
                <a:lnTo>
                  <a:pt x="11913377" y="3822759"/>
                </a:lnTo>
                <a:lnTo>
                  <a:pt x="11913377" y="3912020"/>
                </a:lnTo>
                <a:lnTo>
                  <a:pt x="12192000" y="4190643"/>
                </a:lnTo>
                <a:lnTo>
                  <a:pt x="12192000" y="4272109"/>
                </a:lnTo>
                <a:lnTo>
                  <a:pt x="11872112" y="3952222"/>
                </a:lnTo>
                <a:lnTo>
                  <a:pt x="11783914" y="3952222"/>
                </a:lnTo>
                <a:lnTo>
                  <a:pt x="11049520" y="4686614"/>
                </a:lnTo>
                <a:lnTo>
                  <a:pt x="11781473" y="5418567"/>
                </a:lnTo>
                <a:lnTo>
                  <a:pt x="11874549" y="5418567"/>
                </a:lnTo>
                <a:lnTo>
                  <a:pt x="12192000" y="5101116"/>
                </a:lnTo>
                <a:lnTo>
                  <a:pt x="12192000" y="5182587"/>
                </a:lnTo>
                <a:lnTo>
                  <a:pt x="11913377" y="5461209"/>
                </a:lnTo>
                <a:lnTo>
                  <a:pt x="11913377" y="5550471"/>
                </a:lnTo>
                <a:lnTo>
                  <a:pt x="12192000" y="5829094"/>
                </a:lnTo>
                <a:lnTo>
                  <a:pt x="12192000" y="5910567"/>
                </a:lnTo>
                <a:lnTo>
                  <a:pt x="11872823" y="5591390"/>
                </a:lnTo>
                <a:lnTo>
                  <a:pt x="11783197" y="5591390"/>
                </a:lnTo>
                <a:lnTo>
                  <a:pt x="11049516" y="6325071"/>
                </a:lnTo>
                <a:lnTo>
                  <a:pt x="11582446" y="6858000"/>
                </a:lnTo>
                <a:lnTo>
                  <a:pt x="11500974" y="6858000"/>
                </a:lnTo>
                <a:lnTo>
                  <a:pt x="11008781" y="6365806"/>
                </a:lnTo>
                <a:lnTo>
                  <a:pt x="10516586" y="6858000"/>
                </a:lnTo>
                <a:lnTo>
                  <a:pt x="10435116" y="6858000"/>
                </a:lnTo>
                <a:lnTo>
                  <a:pt x="10968045" y="6325071"/>
                </a:lnTo>
                <a:lnTo>
                  <a:pt x="10234364" y="5591390"/>
                </a:lnTo>
                <a:lnTo>
                  <a:pt x="10144745" y="5591390"/>
                </a:lnTo>
                <a:lnTo>
                  <a:pt x="9411065" y="6325069"/>
                </a:lnTo>
                <a:lnTo>
                  <a:pt x="9943996" y="6858000"/>
                </a:lnTo>
                <a:lnTo>
                  <a:pt x="9862523" y="6858000"/>
                </a:lnTo>
                <a:lnTo>
                  <a:pt x="9370328" y="6365806"/>
                </a:lnTo>
                <a:lnTo>
                  <a:pt x="8878134" y="6858000"/>
                </a:lnTo>
                <a:lnTo>
                  <a:pt x="8796667" y="6858000"/>
                </a:lnTo>
                <a:lnTo>
                  <a:pt x="9329595" y="6325072"/>
                </a:lnTo>
                <a:lnTo>
                  <a:pt x="8595914" y="5591390"/>
                </a:lnTo>
                <a:lnTo>
                  <a:pt x="8506293" y="5591390"/>
                </a:lnTo>
                <a:lnTo>
                  <a:pt x="7772608" y="6325072"/>
                </a:lnTo>
                <a:lnTo>
                  <a:pt x="8305536" y="6858000"/>
                </a:lnTo>
                <a:lnTo>
                  <a:pt x="8224066" y="6858000"/>
                </a:lnTo>
                <a:lnTo>
                  <a:pt x="7731873" y="6365807"/>
                </a:lnTo>
                <a:lnTo>
                  <a:pt x="7239682" y="6858000"/>
                </a:lnTo>
                <a:lnTo>
                  <a:pt x="7158212" y="6858000"/>
                </a:lnTo>
                <a:lnTo>
                  <a:pt x="7691139" y="6325072"/>
                </a:lnTo>
                <a:lnTo>
                  <a:pt x="6957458" y="5591390"/>
                </a:lnTo>
                <a:lnTo>
                  <a:pt x="6867837" y="5591390"/>
                </a:lnTo>
                <a:lnTo>
                  <a:pt x="6134155" y="6325074"/>
                </a:lnTo>
                <a:lnTo>
                  <a:pt x="6667081" y="6858000"/>
                </a:lnTo>
                <a:lnTo>
                  <a:pt x="6585611" y="6858000"/>
                </a:lnTo>
                <a:lnTo>
                  <a:pt x="6093420" y="6365809"/>
                </a:lnTo>
                <a:lnTo>
                  <a:pt x="5601241" y="6858000"/>
                </a:lnTo>
                <a:lnTo>
                  <a:pt x="5519777" y="6858000"/>
                </a:lnTo>
                <a:lnTo>
                  <a:pt x="6052687" y="6325074"/>
                </a:lnTo>
                <a:lnTo>
                  <a:pt x="5319020" y="5591390"/>
                </a:lnTo>
                <a:lnTo>
                  <a:pt x="5229403" y="5591390"/>
                </a:lnTo>
                <a:lnTo>
                  <a:pt x="4495737" y="6325072"/>
                </a:lnTo>
                <a:lnTo>
                  <a:pt x="5028651" y="6858000"/>
                </a:lnTo>
                <a:lnTo>
                  <a:pt x="4947185" y="6858000"/>
                </a:lnTo>
                <a:lnTo>
                  <a:pt x="4454997" y="6365807"/>
                </a:lnTo>
                <a:lnTo>
                  <a:pt x="3962793" y="6858000"/>
                </a:lnTo>
                <a:lnTo>
                  <a:pt x="3881322" y="6858000"/>
                </a:lnTo>
                <a:lnTo>
                  <a:pt x="4414258" y="6325072"/>
                </a:lnTo>
                <a:lnTo>
                  <a:pt x="3680564" y="5591390"/>
                </a:lnTo>
                <a:lnTo>
                  <a:pt x="3590947" y="5591390"/>
                </a:lnTo>
                <a:lnTo>
                  <a:pt x="2857282" y="6325074"/>
                </a:lnTo>
                <a:lnTo>
                  <a:pt x="3390191" y="6858000"/>
                </a:lnTo>
                <a:lnTo>
                  <a:pt x="3308720" y="6858000"/>
                </a:lnTo>
                <a:lnTo>
                  <a:pt x="2816545" y="6365809"/>
                </a:lnTo>
                <a:lnTo>
                  <a:pt x="2324368" y="6858000"/>
                </a:lnTo>
                <a:lnTo>
                  <a:pt x="2242901" y="6858000"/>
                </a:lnTo>
                <a:lnTo>
                  <a:pt x="2775812" y="6325075"/>
                </a:lnTo>
                <a:lnTo>
                  <a:pt x="2042142" y="5591390"/>
                </a:lnTo>
                <a:lnTo>
                  <a:pt x="1952525" y="5591390"/>
                </a:lnTo>
                <a:lnTo>
                  <a:pt x="1218836" y="6325074"/>
                </a:lnTo>
                <a:lnTo>
                  <a:pt x="1751766" y="6858000"/>
                </a:lnTo>
                <a:lnTo>
                  <a:pt x="1670295" y="6858000"/>
                </a:lnTo>
                <a:lnTo>
                  <a:pt x="1178103" y="6365809"/>
                </a:lnTo>
                <a:lnTo>
                  <a:pt x="685912" y="6858000"/>
                </a:lnTo>
                <a:lnTo>
                  <a:pt x="604442" y="6858000"/>
                </a:lnTo>
                <a:lnTo>
                  <a:pt x="1137368" y="6325074"/>
                </a:lnTo>
                <a:lnTo>
                  <a:pt x="403687" y="5591390"/>
                </a:lnTo>
                <a:lnTo>
                  <a:pt x="314068" y="5591390"/>
                </a:lnTo>
                <a:lnTo>
                  <a:pt x="0" y="5905454"/>
                </a:lnTo>
                <a:lnTo>
                  <a:pt x="0" y="5823984"/>
                </a:lnTo>
                <a:lnTo>
                  <a:pt x="270015" y="5553973"/>
                </a:lnTo>
                <a:lnTo>
                  <a:pt x="270015" y="5457718"/>
                </a:lnTo>
                <a:lnTo>
                  <a:pt x="0" y="5187707"/>
                </a:lnTo>
                <a:lnTo>
                  <a:pt x="0" y="5106238"/>
                </a:lnTo>
                <a:lnTo>
                  <a:pt x="312334" y="5418567"/>
                </a:lnTo>
                <a:lnTo>
                  <a:pt x="405422" y="5418567"/>
                </a:lnTo>
                <a:lnTo>
                  <a:pt x="1137366" y="4686620"/>
                </a:lnTo>
                <a:lnTo>
                  <a:pt x="402969" y="3952222"/>
                </a:lnTo>
                <a:lnTo>
                  <a:pt x="314782" y="3952222"/>
                </a:lnTo>
                <a:lnTo>
                  <a:pt x="0" y="4267000"/>
                </a:lnTo>
                <a:lnTo>
                  <a:pt x="0" y="4185531"/>
                </a:lnTo>
                <a:lnTo>
                  <a:pt x="270021" y="3915515"/>
                </a:lnTo>
                <a:lnTo>
                  <a:pt x="270021" y="3819273"/>
                </a:lnTo>
                <a:lnTo>
                  <a:pt x="0" y="3549264"/>
                </a:lnTo>
                <a:lnTo>
                  <a:pt x="0" y="3467795"/>
                </a:lnTo>
                <a:lnTo>
                  <a:pt x="311617" y="3779399"/>
                </a:lnTo>
                <a:lnTo>
                  <a:pt x="406137" y="3779399"/>
                </a:lnTo>
                <a:lnTo>
                  <a:pt x="1137368" y="3048185"/>
                </a:lnTo>
                <a:lnTo>
                  <a:pt x="399436" y="2310252"/>
                </a:lnTo>
                <a:lnTo>
                  <a:pt x="318316" y="2310252"/>
                </a:lnTo>
                <a:lnTo>
                  <a:pt x="0" y="2628563"/>
                </a:lnTo>
                <a:lnTo>
                  <a:pt x="0" y="2547095"/>
                </a:lnTo>
                <a:lnTo>
                  <a:pt x="270029" y="2277071"/>
                </a:lnTo>
                <a:lnTo>
                  <a:pt x="270029" y="2180845"/>
                </a:lnTo>
                <a:lnTo>
                  <a:pt x="0" y="1910819"/>
                </a:lnTo>
                <a:lnTo>
                  <a:pt x="0" y="1829350"/>
                </a:lnTo>
                <a:lnTo>
                  <a:pt x="308083" y="2137429"/>
                </a:lnTo>
                <a:lnTo>
                  <a:pt x="409669" y="2137429"/>
                </a:lnTo>
                <a:lnTo>
                  <a:pt x="1137368" y="1409728"/>
                </a:lnTo>
                <a:lnTo>
                  <a:pt x="403782" y="676139"/>
                </a:lnTo>
                <a:lnTo>
                  <a:pt x="313968" y="676139"/>
                </a:lnTo>
                <a:lnTo>
                  <a:pt x="0" y="990105"/>
                </a:lnTo>
                <a:lnTo>
                  <a:pt x="0" y="908638"/>
                </a:lnTo>
                <a:lnTo>
                  <a:pt x="270036" y="638604"/>
                </a:lnTo>
                <a:lnTo>
                  <a:pt x="270036" y="542392"/>
                </a:lnTo>
                <a:lnTo>
                  <a:pt x="0" y="272361"/>
                </a:lnTo>
                <a:lnTo>
                  <a:pt x="0" y="190891"/>
                </a:lnTo>
                <a:lnTo>
                  <a:pt x="312431" y="503317"/>
                </a:lnTo>
                <a:lnTo>
                  <a:pt x="405323" y="503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12" name="Rectangle 1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E45BC3C-023A-4E74-ACB2-4FA250DA278B}"/>
              </a:ext>
            </a:extLst>
          </p:cNvPr>
          <p:cNvSpPr>
            <a:spLocks noGrp="1"/>
          </p:cNvSpPr>
          <p:nvPr>
            <p:ph type="ctrTitle"/>
          </p:nvPr>
        </p:nvSpPr>
        <p:spPr>
          <a:xfrm>
            <a:off x="5590120" y="1105351"/>
            <a:ext cx="5477071" cy="3023981"/>
          </a:xfrm>
        </p:spPr>
        <p:txBody>
          <a:bodyPr anchor="b">
            <a:normAutofit/>
          </a:bodyPr>
          <a:lstStyle/>
          <a:p>
            <a:pPr algn="l"/>
            <a:r>
              <a:rPr lang="sv-SE" sz="4400">
                <a:solidFill>
                  <a:schemeClr val="bg1"/>
                </a:solidFill>
              </a:rPr>
              <a:t>Vårt arbetsmiljöarbete</a:t>
            </a:r>
          </a:p>
        </p:txBody>
      </p:sp>
      <p:sp>
        <p:nvSpPr>
          <p:cNvPr id="3" name="Underrubrik 2">
            <a:extLst>
              <a:ext uri="{FF2B5EF4-FFF2-40B4-BE49-F238E27FC236}">
                <a16:creationId xmlns:a16="http://schemas.microsoft.com/office/drawing/2014/main" id="{F88D53DB-547F-4534-903A-EB99B06F437C}"/>
              </a:ext>
            </a:extLst>
          </p:cNvPr>
          <p:cNvSpPr>
            <a:spLocks noGrp="1"/>
          </p:cNvSpPr>
          <p:nvPr>
            <p:ph type="subTitle" idx="1"/>
          </p:nvPr>
        </p:nvSpPr>
        <p:spPr>
          <a:xfrm>
            <a:off x="5590120" y="4297556"/>
            <a:ext cx="5477071" cy="1431695"/>
          </a:xfrm>
        </p:spPr>
        <p:txBody>
          <a:bodyPr anchor="t">
            <a:normAutofit/>
          </a:bodyPr>
          <a:lstStyle/>
          <a:p>
            <a:r>
              <a:rPr lang="sv-SE" sz="1600">
                <a:solidFill>
                  <a:schemeClr val="bg1"/>
                </a:solidFill>
              </a:rPr>
              <a:t>MAXI ICA Stormarknad – en introduktion i vårt sätt att arbeta….</a:t>
            </a:r>
          </a:p>
        </p:txBody>
      </p:sp>
      <p:cxnSp>
        <p:nvCxnSpPr>
          <p:cNvPr id="14"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8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31985E9-79C3-47B9-99F6-B0D9F202BE8D}"/>
              </a:ext>
            </a:extLst>
          </p:cNvPr>
          <p:cNvSpPr>
            <a:spLocks noGrp="1"/>
          </p:cNvSpPr>
          <p:nvPr>
            <p:ph type="title"/>
          </p:nvPr>
        </p:nvSpPr>
        <p:spPr>
          <a:xfrm>
            <a:off x="1024128" y="585216"/>
            <a:ext cx="8018272" cy="1499616"/>
          </a:xfrm>
        </p:spPr>
        <p:txBody>
          <a:bodyPr>
            <a:normAutofit/>
          </a:bodyPr>
          <a:lstStyle/>
          <a:p>
            <a:r>
              <a:rPr lang="sv-SE" dirty="0"/>
              <a:t>Riskanalyser – ”riskkällor”</a:t>
            </a:r>
          </a:p>
        </p:txBody>
      </p:sp>
      <p:cxnSp>
        <p:nvCxnSpPr>
          <p:cNvPr id="17" name="Straight Connector 16">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E98B5DC6-4791-4350-836B-E25ADAD9168F}"/>
              </a:ext>
            </a:extLst>
          </p:cNvPr>
          <p:cNvSpPr>
            <a:spLocks noGrp="1"/>
          </p:cNvSpPr>
          <p:nvPr>
            <p:ph idx="1"/>
          </p:nvPr>
        </p:nvSpPr>
        <p:spPr>
          <a:xfrm>
            <a:off x="1024128" y="2286000"/>
            <a:ext cx="8018271" cy="4023360"/>
          </a:xfrm>
        </p:spPr>
        <p:txBody>
          <a:bodyPr>
            <a:normAutofit/>
          </a:bodyPr>
          <a:lstStyle/>
          <a:p>
            <a:r>
              <a:rPr lang="sv-SE"/>
              <a:t>Övergripande inom hela vår verksamhet</a:t>
            </a:r>
          </a:p>
          <a:p>
            <a:endParaRPr lang="sv-SE"/>
          </a:p>
          <a:p>
            <a:pPr lvl="1"/>
            <a:r>
              <a:rPr lang="sv-SE"/>
              <a:t>Var har vi riskerna?</a:t>
            </a:r>
          </a:p>
          <a:p>
            <a:pPr lvl="1"/>
            <a:r>
              <a:rPr lang="sv-SE"/>
              <a:t>Vad kan vi göra åt dem? Och Hur åtgärdar vi?</a:t>
            </a:r>
          </a:p>
          <a:p>
            <a:pPr lvl="1"/>
            <a:r>
              <a:rPr lang="sv-SE"/>
              <a:t>Vem eller Vilka åtgärdar?</a:t>
            </a:r>
          </a:p>
          <a:p>
            <a:pPr lvl="1"/>
            <a:r>
              <a:rPr lang="sv-SE"/>
              <a:t>När ska det vara klart?</a:t>
            </a:r>
          </a:p>
        </p:txBody>
      </p:sp>
      <p:sp>
        <p:nvSpPr>
          <p:cNvPr id="19" name="Rectangle 1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24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B21C9-B73D-4E84-B2F1-12A00228D831}"/>
              </a:ext>
            </a:extLst>
          </p:cNvPr>
          <p:cNvSpPr>
            <a:spLocks noGrp="1"/>
          </p:cNvSpPr>
          <p:nvPr>
            <p:ph type="title"/>
          </p:nvPr>
        </p:nvSpPr>
        <p:spPr>
          <a:xfrm>
            <a:off x="3492367" y="629623"/>
            <a:ext cx="8610600" cy="1293028"/>
          </a:xfrm>
        </p:spPr>
        <p:txBody>
          <a:bodyPr>
            <a:normAutofit/>
          </a:bodyPr>
          <a:lstStyle/>
          <a:p>
            <a:r>
              <a:rPr lang="sv-SE" sz="4000" dirty="0"/>
              <a:t>Riskområden (riskkällor) i vår arbetsmiljö</a:t>
            </a:r>
            <a:br>
              <a:rPr lang="sv-SE" sz="4000" dirty="0"/>
            </a:br>
            <a:endParaRPr lang="sv-SE" sz="4000" dirty="0"/>
          </a:p>
        </p:txBody>
      </p:sp>
      <p:sp>
        <p:nvSpPr>
          <p:cNvPr id="6" name="Ellips 5">
            <a:extLst>
              <a:ext uri="{FF2B5EF4-FFF2-40B4-BE49-F238E27FC236}">
                <a16:creationId xmlns:a16="http://schemas.microsoft.com/office/drawing/2014/main" id="{4925B09E-060A-45DA-87F8-51CD68A416A5}"/>
              </a:ext>
            </a:extLst>
          </p:cNvPr>
          <p:cNvSpPr/>
          <p:nvPr/>
        </p:nvSpPr>
        <p:spPr>
          <a:xfrm>
            <a:off x="6695440" y="4249653"/>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Pallstallagen</a:t>
            </a:r>
          </a:p>
        </p:txBody>
      </p:sp>
      <p:sp>
        <p:nvSpPr>
          <p:cNvPr id="7" name="Ellips 6">
            <a:extLst>
              <a:ext uri="{FF2B5EF4-FFF2-40B4-BE49-F238E27FC236}">
                <a16:creationId xmlns:a16="http://schemas.microsoft.com/office/drawing/2014/main" id="{118FE86A-9C9D-45B4-9400-A60F4048FB4D}"/>
              </a:ext>
            </a:extLst>
          </p:cNvPr>
          <p:cNvSpPr/>
          <p:nvPr/>
        </p:nvSpPr>
        <p:spPr>
          <a:xfrm>
            <a:off x="9326880" y="1591310"/>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Våra truckar</a:t>
            </a:r>
          </a:p>
        </p:txBody>
      </p:sp>
      <p:sp>
        <p:nvSpPr>
          <p:cNvPr id="8" name="Ellips 7">
            <a:extLst>
              <a:ext uri="{FF2B5EF4-FFF2-40B4-BE49-F238E27FC236}">
                <a16:creationId xmlns:a16="http://schemas.microsoft.com/office/drawing/2014/main" id="{81648781-1293-48A8-A1AA-277EA6F303FF}"/>
              </a:ext>
            </a:extLst>
          </p:cNvPr>
          <p:cNvSpPr/>
          <p:nvPr/>
        </p:nvSpPr>
        <p:spPr>
          <a:xfrm>
            <a:off x="9326880" y="2734310"/>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Maskiner och utrustning</a:t>
            </a:r>
          </a:p>
        </p:txBody>
      </p:sp>
      <p:sp>
        <p:nvSpPr>
          <p:cNvPr id="9" name="Ellips 8">
            <a:extLst>
              <a:ext uri="{FF2B5EF4-FFF2-40B4-BE49-F238E27FC236}">
                <a16:creationId xmlns:a16="http://schemas.microsoft.com/office/drawing/2014/main" id="{78FF5CD3-7D22-4DC0-AE2E-5774BA23F303}"/>
              </a:ext>
            </a:extLst>
          </p:cNvPr>
          <p:cNvSpPr/>
          <p:nvPr/>
        </p:nvSpPr>
        <p:spPr>
          <a:xfrm>
            <a:off x="9326880" y="3858260"/>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Saxlift</a:t>
            </a:r>
            <a:endParaRPr lang="sv-SE" dirty="0"/>
          </a:p>
        </p:txBody>
      </p:sp>
      <p:sp>
        <p:nvSpPr>
          <p:cNvPr id="10" name="Ellips 9">
            <a:extLst>
              <a:ext uri="{FF2B5EF4-FFF2-40B4-BE49-F238E27FC236}">
                <a16:creationId xmlns:a16="http://schemas.microsoft.com/office/drawing/2014/main" id="{BCD7D1BD-6FBB-4BC0-91CA-9FF2047E3B92}"/>
              </a:ext>
            </a:extLst>
          </p:cNvPr>
          <p:cNvSpPr/>
          <p:nvPr/>
        </p:nvSpPr>
        <p:spPr>
          <a:xfrm>
            <a:off x="6889750" y="2404910"/>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Belastnings -ergonomi</a:t>
            </a:r>
          </a:p>
        </p:txBody>
      </p:sp>
      <p:sp>
        <p:nvSpPr>
          <p:cNvPr id="11" name="Ellips 10">
            <a:extLst>
              <a:ext uri="{FF2B5EF4-FFF2-40B4-BE49-F238E27FC236}">
                <a16:creationId xmlns:a16="http://schemas.microsoft.com/office/drawing/2014/main" id="{DF034A60-699F-4733-B34C-EB9D750D159B}"/>
              </a:ext>
            </a:extLst>
          </p:cNvPr>
          <p:cNvSpPr/>
          <p:nvPr/>
        </p:nvSpPr>
        <p:spPr>
          <a:xfrm>
            <a:off x="8515350" y="17145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3DD6342B-2A35-4870-B1CE-B65A7722EAED}"/>
              </a:ext>
            </a:extLst>
          </p:cNvPr>
          <p:cNvSpPr/>
          <p:nvPr/>
        </p:nvSpPr>
        <p:spPr>
          <a:xfrm>
            <a:off x="4452620" y="1668780"/>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Stress</a:t>
            </a:r>
          </a:p>
        </p:txBody>
      </p:sp>
      <p:sp>
        <p:nvSpPr>
          <p:cNvPr id="13" name="Ellips 12">
            <a:extLst>
              <a:ext uri="{FF2B5EF4-FFF2-40B4-BE49-F238E27FC236}">
                <a16:creationId xmlns:a16="http://schemas.microsoft.com/office/drawing/2014/main" id="{D7752514-8EB3-419C-B9E6-DBED375CEAAB}"/>
              </a:ext>
            </a:extLst>
          </p:cNvPr>
          <p:cNvSpPr/>
          <p:nvPr/>
        </p:nvSpPr>
        <p:spPr>
          <a:xfrm>
            <a:off x="3220402" y="2707407"/>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O.S.A.</a:t>
            </a:r>
          </a:p>
          <a:p>
            <a:pPr algn="ctr"/>
            <a:r>
              <a:rPr lang="sv-SE" sz="1000" dirty="0"/>
              <a:t>Organisatorisk och social arbetsmiljö</a:t>
            </a:r>
          </a:p>
        </p:txBody>
      </p:sp>
      <p:sp>
        <p:nvSpPr>
          <p:cNvPr id="14" name="Ellips 13">
            <a:extLst>
              <a:ext uri="{FF2B5EF4-FFF2-40B4-BE49-F238E27FC236}">
                <a16:creationId xmlns:a16="http://schemas.microsoft.com/office/drawing/2014/main" id="{B9135A57-BE2C-4971-88D3-4C306B8C6327}"/>
              </a:ext>
            </a:extLst>
          </p:cNvPr>
          <p:cNvSpPr/>
          <p:nvPr/>
        </p:nvSpPr>
        <p:spPr>
          <a:xfrm>
            <a:off x="354330" y="1316387"/>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Hot &amp; Våld</a:t>
            </a:r>
          </a:p>
        </p:txBody>
      </p:sp>
      <p:sp>
        <p:nvSpPr>
          <p:cNvPr id="15" name="Ellips 14">
            <a:extLst>
              <a:ext uri="{FF2B5EF4-FFF2-40B4-BE49-F238E27FC236}">
                <a16:creationId xmlns:a16="http://schemas.microsoft.com/office/drawing/2014/main" id="{A8940877-0780-4D15-A8B2-6A60C8AB1D7D}"/>
              </a:ext>
            </a:extLst>
          </p:cNvPr>
          <p:cNvSpPr/>
          <p:nvPr/>
        </p:nvSpPr>
        <p:spPr>
          <a:xfrm>
            <a:off x="277495" y="2364118"/>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Kränkningar &amp; trakasserier</a:t>
            </a:r>
          </a:p>
        </p:txBody>
      </p:sp>
      <p:sp>
        <p:nvSpPr>
          <p:cNvPr id="16" name="Ellips 15">
            <a:extLst>
              <a:ext uri="{FF2B5EF4-FFF2-40B4-BE49-F238E27FC236}">
                <a16:creationId xmlns:a16="http://schemas.microsoft.com/office/drawing/2014/main" id="{61A52143-2730-4494-AD07-B5185B0A6BE7}"/>
              </a:ext>
            </a:extLst>
          </p:cNvPr>
          <p:cNvSpPr/>
          <p:nvPr/>
        </p:nvSpPr>
        <p:spPr>
          <a:xfrm>
            <a:off x="9174480" y="4953635"/>
            <a:ext cx="26314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Komprimatorer</a:t>
            </a:r>
          </a:p>
        </p:txBody>
      </p:sp>
      <p:sp>
        <p:nvSpPr>
          <p:cNvPr id="17" name="Ellips 16">
            <a:extLst>
              <a:ext uri="{FF2B5EF4-FFF2-40B4-BE49-F238E27FC236}">
                <a16:creationId xmlns:a16="http://schemas.microsoft.com/office/drawing/2014/main" id="{63448729-B76D-4C21-888E-B21647FD84E6}"/>
              </a:ext>
            </a:extLst>
          </p:cNvPr>
          <p:cNvSpPr/>
          <p:nvPr/>
        </p:nvSpPr>
        <p:spPr>
          <a:xfrm>
            <a:off x="7155180" y="5677535"/>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Pantmaskiner</a:t>
            </a:r>
          </a:p>
        </p:txBody>
      </p:sp>
      <p:sp>
        <p:nvSpPr>
          <p:cNvPr id="18" name="Ellips 17">
            <a:extLst>
              <a:ext uri="{FF2B5EF4-FFF2-40B4-BE49-F238E27FC236}">
                <a16:creationId xmlns:a16="http://schemas.microsoft.com/office/drawing/2014/main" id="{FF0076E0-4D92-40FE-A735-735AD6920FD1}"/>
              </a:ext>
            </a:extLst>
          </p:cNvPr>
          <p:cNvSpPr/>
          <p:nvPr/>
        </p:nvSpPr>
        <p:spPr>
          <a:xfrm>
            <a:off x="392430" y="3430135"/>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Introduktion</a:t>
            </a:r>
          </a:p>
        </p:txBody>
      </p:sp>
      <p:sp>
        <p:nvSpPr>
          <p:cNvPr id="19" name="Ellips 18">
            <a:extLst>
              <a:ext uri="{FF2B5EF4-FFF2-40B4-BE49-F238E27FC236}">
                <a16:creationId xmlns:a16="http://schemas.microsoft.com/office/drawing/2014/main" id="{7471BA74-670F-4E3E-A7E5-434DB8FFF048}"/>
              </a:ext>
            </a:extLst>
          </p:cNvPr>
          <p:cNvSpPr/>
          <p:nvPr/>
        </p:nvSpPr>
        <p:spPr>
          <a:xfrm>
            <a:off x="401955" y="4544760"/>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Luft och ventilation</a:t>
            </a:r>
          </a:p>
        </p:txBody>
      </p:sp>
      <p:sp>
        <p:nvSpPr>
          <p:cNvPr id="20" name="Ellips 19">
            <a:extLst>
              <a:ext uri="{FF2B5EF4-FFF2-40B4-BE49-F238E27FC236}">
                <a16:creationId xmlns:a16="http://schemas.microsoft.com/office/drawing/2014/main" id="{881D4921-D989-42AA-BEA6-6C93CD9F513C}"/>
              </a:ext>
            </a:extLst>
          </p:cNvPr>
          <p:cNvSpPr/>
          <p:nvPr/>
        </p:nvSpPr>
        <p:spPr>
          <a:xfrm>
            <a:off x="544830" y="5620385"/>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Halkkrisker</a:t>
            </a:r>
            <a:endParaRPr lang="sv-SE" dirty="0"/>
          </a:p>
        </p:txBody>
      </p:sp>
      <p:sp>
        <p:nvSpPr>
          <p:cNvPr id="21" name="Ellips 20">
            <a:extLst>
              <a:ext uri="{FF2B5EF4-FFF2-40B4-BE49-F238E27FC236}">
                <a16:creationId xmlns:a16="http://schemas.microsoft.com/office/drawing/2014/main" id="{593CFFBF-F3B3-455F-B8A2-16AACB75C652}"/>
              </a:ext>
            </a:extLst>
          </p:cNvPr>
          <p:cNvSpPr/>
          <p:nvPr/>
        </p:nvSpPr>
        <p:spPr>
          <a:xfrm>
            <a:off x="4516755" y="5725160"/>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Ljudnivå</a:t>
            </a:r>
          </a:p>
        </p:txBody>
      </p:sp>
      <p:sp>
        <p:nvSpPr>
          <p:cNvPr id="22" name="Rektangel: rundade hörn 21">
            <a:extLst>
              <a:ext uri="{FF2B5EF4-FFF2-40B4-BE49-F238E27FC236}">
                <a16:creationId xmlns:a16="http://schemas.microsoft.com/office/drawing/2014/main" id="{C05BC024-52C5-405F-AF7F-0BA58F73105D}"/>
              </a:ext>
            </a:extLst>
          </p:cNvPr>
          <p:cNvSpPr/>
          <p:nvPr/>
        </p:nvSpPr>
        <p:spPr>
          <a:xfrm>
            <a:off x="3143250" y="5431155"/>
            <a:ext cx="1373505" cy="636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Brandfarliga</a:t>
            </a:r>
          </a:p>
          <a:p>
            <a:pPr algn="ctr"/>
            <a:r>
              <a:rPr lang="sv-SE" sz="1100" dirty="0"/>
              <a:t>artiklar</a:t>
            </a:r>
          </a:p>
        </p:txBody>
      </p:sp>
      <p:sp>
        <p:nvSpPr>
          <p:cNvPr id="23" name="Rektangel: rundade hörn 22">
            <a:extLst>
              <a:ext uri="{FF2B5EF4-FFF2-40B4-BE49-F238E27FC236}">
                <a16:creationId xmlns:a16="http://schemas.microsoft.com/office/drawing/2014/main" id="{CB950596-2270-4BED-A3AD-3D22F9EB6BE5}"/>
              </a:ext>
            </a:extLst>
          </p:cNvPr>
          <p:cNvSpPr/>
          <p:nvPr/>
        </p:nvSpPr>
        <p:spPr>
          <a:xfrm>
            <a:off x="9829800" y="6012180"/>
            <a:ext cx="1373505" cy="636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Utbildning/info</a:t>
            </a:r>
            <a:br>
              <a:rPr lang="sv-SE" sz="1100" dirty="0"/>
            </a:br>
            <a:r>
              <a:rPr lang="sv-SE" sz="1100" dirty="0"/>
              <a:t>hanteringsrutiner</a:t>
            </a:r>
          </a:p>
        </p:txBody>
      </p:sp>
      <p:sp>
        <p:nvSpPr>
          <p:cNvPr id="24" name="Rektangel: rundade hörn 23">
            <a:extLst>
              <a:ext uri="{FF2B5EF4-FFF2-40B4-BE49-F238E27FC236}">
                <a16:creationId xmlns:a16="http://schemas.microsoft.com/office/drawing/2014/main" id="{224C3A7C-AD21-44EA-88FD-A6A58AEB82EA}"/>
              </a:ext>
            </a:extLst>
          </p:cNvPr>
          <p:cNvSpPr/>
          <p:nvPr/>
        </p:nvSpPr>
        <p:spPr>
          <a:xfrm>
            <a:off x="10732770" y="2209016"/>
            <a:ext cx="1373505" cy="636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Truckkörnings –</a:t>
            </a:r>
            <a:br>
              <a:rPr lang="sv-SE" sz="1100" dirty="0"/>
            </a:br>
            <a:r>
              <a:rPr lang="sv-SE" sz="1100" dirty="0"/>
              <a:t>rutiner</a:t>
            </a:r>
          </a:p>
        </p:txBody>
      </p:sp>
      <p:sp>
        <p:nvSpPr>
          <p:cNvPr id="25" name="Rektangel: rundade hörn 24">
            <a:extLst>
              <a:ext uri="{FF2B5EF4-FFF2-40B4-BE49-F238E27FC236}">
                <a16:creationId xmlns:a16="http://schemas.microsoft.com/office/drawing/2014/main" id="{B34EE1A3-E93D-4CE7-B079-FE8FA51F1FA2}"/>
              </a:ext>
            </a:extLst>
          </p:cNvPr>
          <p:cNvSpPr/>
          <p:nvPr/>
        </p:nvSpPr>
        <p:spPr>
          <a:xfrm>
            <a:off x="6699284" y="1719479"/>
            <a:ext cx="1373505" cy="636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Kompetensbrist</a:t>
            </a:r>
            <a:br>
              <a:rPr lang="sv-SE" sz="1100" dirty="0"/>
            </a:br>
            <a:r>
              <a:rPr lang="sv-SE" sz="1100" dirty="0"/>
              <a:t>”Agerar och gör fel”</a:t>
            </a:r>
          </a:p>
        </p:txBody>
      </p:sp>
      <p:sp>
        <p:nvSpPr>
          <p:cNvPr id="26" name="Rektangel: rundade hörn 25">
            <a:extLst>
              <a:ext uri="{FF2B5EF4-FFF2-40B4-BE49-F238E27FC236}">
                <a16:creationId xmlns:a16="http://schemas.microsoft.com/office/drawing/2014/main" id="{050EAA4C-D9B5-4811-A7A4-68C1AE9D7A22}"/>
              </a:ext>
            </a:extLst>
          </p:cNvPr>
          <p:cNvSpPr/>
          <p:nvPr/>
        </p:nvSpPr>
        <p:spPr>
          <a:xfrm>
            <a:off x="8141803" y="1463040"/>
            <a:ext cx="1140461"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EUA</a:t>
            </a:r>
            <a:br>
              <a:rPr lang="sv-SE" sz="1100" dirty="0"/>
            </a:br>
            <a:r>
              <a:rPr lang="sv-SE" sz="1100" dirty="0"/>
              <a:t>Ensidigt upprepat arbete</a:t>
            </a:r>
          </a:p>
        </p:txBody>
      </p:sp>
      <p:sp>
        <p:nvSpPr>
          <p:cNvPr id="27" name="Rektangel: rundade hörn 26">
            <a:extLst>
              <a:ext uri="{FF2B5EF4-FFF2-40B4-BE49-F238E27FC236}">
                <a16:creationId xmlns:a16="http://schemas.microsoft.com/office/drawing/2014/main" id="{4D334116-8745-407A-AF16-A55FE2B66EF6}"/>
              </a:ext>
            </a:extLst>
          </p:cNvPr>
          <p:cNvSpPr/>
          <p:nvPr/>
        </p:nvSpPr>
        <p:spPr>
          <a:xfrm>
            <a:off x="6481445" y="5431155"/>
            <a:ext cx="1290955" cy="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Tillbuds -rapportering</a:t>
            </a:r>
          </a:p>
        </p:txBody>
      </p:sp>
      <p:sp>
        <p:nvSpPr>
          <p:cNvPr id="28" name="Rektangel: rundade hörn 27">
            <a:extLst>
              <a:ext uri="{FF2B5EF4-FFF2-40B4-BE49-F238E27FC236}">
                <a16:creationId xmlns:a16="http://schemas.microsoft.com/office/drawing/2014/main" id="{EA7136B8-1C8E-4889-917C-5B612430C47C}"/>
              </a:ext>
            </a:extLst>
          </p:cNvPr>
          <p:cNvSpPr/>
          <p:nvPr/>
        </p:nvSpPr>
        <p:spPr>
          <a:xfrm>
            <a:off x="7735570" y="3782609"/>
            <a:ext cx="1290955" cy="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Förankring/</a:t>
            </a:r>
            <a:br>
              <a:rPr lang="sv-SE" sz="1100" dirty="0"/>
            </a:br>
            <a:r>
              <a:rPr lang="sv-SE" sz="1100" dirty="0"/>
              <a:t>ev. skador</a:t>
            </a:r>
          </a:p>
        </p:txBody>
      </p:sp>
      <p:sp>
        <p:nvSpPr>
          <p:cNvPr id="29" name="Rektangel: rundade hörn 28">
            <a:extLst>
              <a:ext uri="{FF2B5EF4-FFF2-40B4-BE49-F238E27FC236}">
                <a16:creationId xmlns:a16="http://schemas.microsoft.com/office/drawing/2014/main" id="{5B3F5FFF-5230-4CF0-B8B6-E5F6ECEE93CE}"/>
              </a:ext>
            </a:extLst>
          </p:cNvPr>
          <p:cNvSpPr/>
          <p:nvPr/>
        </p:nvSpPr>
        <p:spPr>
          <a:xfrm>
            <a:off x="10815320" y="3592830"/>
            <a:ext cx="1290955" cy="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Skriftliga kvittenser</a:t>
            </a:r>
          </a:p>
        </p:txBody>
      </p:sp>
      <p:sp>
        <p:nvSpPr>
          <p:cNvPr id="30" name="Rektangel: rundade hörn 29">
            <a:extLst>
              <a:ext uri="{FF2B5EF4-FFF2-40B4-BE49-F238E27FC236}">
                <a16:creationId xmlns:a16="http://schemas.microsoft.com/office/drawing/2014/main" id="{CAF9F5B4-EE54-468B-9F4E-6D1928930CF8}"/>
              </a:ext>
            </a:extLst>
          </p:cNvPr>
          <p:cNvSpPr/>
          <p:nvPr/>
        </p:nvSpPr>
        <p:spPr>
          <a:xfrm>
            <a:off x="3068953" y="3875828"/>
            <a:ext cx="1533525" cy="325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Medarbetarskap</a:t>
            </a:r>
          </a:p>
        </p:txBody>
      </p:sp>
      <p:sp>
        <p:nvSpPr>
          <p:cNvPr id="31" name="Rektangel: rundade hörn 30">
            <a:extLst>
              <a:ext uri="{FF2B5EF4-FFF2-40B4-BE49-F238E27FC236}">
                <a16:creationId xmlns:a16="http://schemas.microsoft.com/office/drawing/2014/main" id="{9CDFE961-C36D-4E86-BA96-7475F839C6A6}"/>
              </a:ext>
            </a:extLst>
          </p:cNvPr>
          <p:cNvSpPr/>
          <p:nvPr/>
        </p:nvSpPr>
        <p:spPr>
          <a:xfrm>
            <a:off x="4956175" y="3907540"/>
            <a:ext cx="1600200" cy="706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Ledarskap och medarbetarskap</a:t>
            </a:r>
          </a:p>
        </p:txBody>
      </p:sp>
      <p:sp>
        <p:nvSpPr>
          <p:cNvPr id="32" name="textruta 31">
            <a:extLst>
              <a:ext uri="{FF2B5EF4-FFF2-40B4-BE49-F238E27FC236}">
                <a16:creationId xmlns:a16="http://schemas.microsoft.com/office/drawing/2014/main" id="{A26732F1-7516-4274-8FD8-9E5006B9321E}"/>
              </a:ext>
            </a:extLst>
          </p:cNvPr>
          <p:cNvSpPr txBox="1"/>
          <p:nvPr/>
        </p:nvSpPr>
        <p:spPr>
          <a:xfrm flipH="1">
            <a:off x="3940175" y="1410335"/>
            <a:ext cx="4484369" cy="369332"/>
          </a:xfrm>
          <a:prstGeom prst="rect">
            <a:avLst/>
          </a:prstGeom>
          <a:noFill/>
        </p:spPr>
        <p:txBody>
          <a:bodyPr wrap="square" rtlCol="0">
            <a:spAutoFit/>
          </a:bodyPr>
          <a:lstStyle/>
          <a:p>
            <a:r>
              <a:rPr lang="sv-SE" dirty="0">
                <a:solidFill>
                  <a:schemeClr val="bg1"/>
                </a:solidFill>
              </a:rPr>
              <a:t>Ett Axplock av områden att fokusera på!</a:t>
            </a:r>
          </a:p>
        </p:txBody>
      </p:sp>
      <p:sp>
        <p:nvSpPr>
          <p:cNvPr id="33" name="Rektangel: rundade hörn 32">
            <a:extLst>
              <a:ext uri="{FF2B5EF4-FFF2-40B4-BE49-F238E27FC236}">
                <a16:creationId xmlns:a16="http://schemas.microsoft.com/office/drawing/2014/main" id="{AE513DCC-303D-4E10-9E8C-BFC171B18D2B}"/>
              </a:ext>
            </a:extLst>
          </p:cNvPr>
          <p:cNvSpPr/>
          <p:nvPr/>
        </p:nvSpPr>
        <p:spPr>
          <a:xfrm>
            <a:off x="9179877" y="3575197"/>
            <a:ext cx="1290955" cy="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Bageri och FV</a:t>
            </a:r>
          </a:p>
        </p:txBody>
      </p:sp>
      <p:sp>
        <p:nvSpPr>
          <p:cNvPr id="34" name="Rektangel: rundade hörn 33">
            <a:extLst>
              <a:ext uri="{FF2B5EF4-FFF2-40B4-BE49-F238E27FC236}">
                <a16:creationId xmlns:a16="http://schemas.microsoft.com/office/drawing/2014/main" id="{E3206E0E-5DC5-4C02-AE33-7E67CD719CE7}"/>
              </a:ext>
            </a:extLst>
          </p:cNvPr>
          <p:cNvSpPr/>
          <p:nvPr/>
        </p:nvSpPr>
        <p:spPr>
          <a:xfrm>
            <a:off x="3376295" y="6345555"/>
            <a:ext cx="1290955" cy="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Bullermätning</a:t>
            </a:r>
          </a:p>
        </p:txBody>
      </p:sp>
      <p:sp>
        <p:nvSpPr>
          <p:cNvPr id="35" name="Rektangel: rundade hörn 34">
            <a:extLst>
              <a:ext uri="{FF2B5EF4-FFF2-40B4-BE49-F238E27FC236}">
                <a16:creationId xmlns:a16="http://schemas.microsoft.com/office/drawing/2014/main" id="{CB1CE2D4-9693-4474-9DCB-F53A70ED1C67}"/>
              </a:ext>
            </a:extLst>
          </p:cNvPr>
          <p:cNvSpPr/>
          <p:nvPr/>
        </p:nvSpPr>
        <p:spPr>
          <a:xfrm>
            <a:off x="5822314" y="3258185"/>
            <a:ext cx="1290955" cy="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Undersöka och följa upp!</a:t>
            </a:r>
          </a:p>
        </p:txBody>
      </p:sp>
      <p:sp>
        <p:nvSpPr>
          <p:cNvPr id="36" name="Rektangel: rundade hörn 35">
            <a:extLst>
              <a:ext uri="{FF2B5EF4-FFF2-40B4-BE49-F238E27FC236}">
                <a16:creationId xmlns:a16="http://schemas.microsoft.com/office/drawing/2014/main" id="{20C03A2F-CD3A-4BF0-ADA0-F16D869A6F57}"/>
              </a:ext>
            </a:extLst>
          </p:cNvPr>
          <p:cNvSpPr/>
          <p:nvPr/>
        </p:nvSpPr>
        <p:spPr>
          <a:xfrm>
            <a:off x="2900012" y="2275352"/>
            <a:ext cx="1533525" cy="325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Medarbetarsamtal</a:t>
            </a:r>
          </a:p>
        </p:txBody>
      </p:sp>
      <p:sp>
        <p:nvSpPr>
          <p:cNvPr id="37" name="Ellips 36">
            <a:extLst>
              <a:ext uri="{FF2B5EF4-FFF2-40B4-BE49-F238E27FC236}">
                <a16:creationId xmlns:a16="http://schemas.microsoft.com/office/drawing/2014/main" id="{BEE11AD8-CD7F-4DB8-A243-3C683C009D97}"/>
              </a:ext>
            </a:extLst>
          </p:cNvPr>
          <p:cNvSpPr/>
          <p:nvPr/>
        </p:nvSpPr>
        <p:spPr>
          <a:xfrm>
            <a:off x="4667250" y="4953635"/>
            <a:ext cx="1328420" cy="51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Säkerhet</a:t>
            </a:r>
          </a:p>
        </p:txBody>
      </p:sp>
      <p:sp>
        <p:nvSpPr>
          <p:cNvPr id="38" name="Ellips 37">
            <a:extLst>
              <a:ext uri="{FF2B5EF4-FFF2-40B4-BE49-F238E27FC236}">
                <a16:creationId xmlns:a16="http://schemas.microsoft.com/office/drawing/2014/main" id="{1A30A20B-166C-4413-B2A9-E17369F0A1A9}"/>
              </a:ext>
            </a:extLst>
          </p:cNvPr>
          <p:cNvSpPr/>
          <p:nvPr/>
        </p:nvSpPr>
        <p:spPr>
          <a:xfrm>
            <a:off x="2877986" y="1540261"/>
            <a:ext cx="1328420" cy="51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Säkerhet</a:t>
            </a:r>
          </a:p>
        </p:txBody>
      </p:sp>
      <p:sp>
        <p:nvSpPr>
          <p:cNvPr id="39" name="Rektangel: rundade hörn 38">
            <a:extLst>
              <a:ext uri="{FF2B5EF4-FFF2-40B4-BE49-F238E27FC236}">
                <a16:creationId xmlns:a16="http://schemas.microsoft.com/office/drawing/2014/main" id="{ECC9402A-AE0D-460C-AB50-67025E042B56}"/>
              </a:ext>
            </a:extLst>
          </p:cNvPr>
          <p:cNvSpPr/>
          <p:nvPr/>
        </p:nvSpPr>
        <p:spPr>
          <a:xfrm>
            <a:off x="3105868" y="4697142"/>
            <a:ext cx="1290955" cy="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Tydliga rutiner</a:t>
            </a:r>
          </a:p>
        </p:txBody>
      </p:sp>
    </p:spTree>
    <p:extLst>
      <p:ext uri="{BB962C8B-B14F-4D97-AF65-F5344CB8AC3E}">
        <p14:creationId xmlns:p14="http://schemas.microsoft.com/office/powerpoint/2010/main" val="359671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1F2269-B360-43D6-A041-23E6AE0AC84D}"/>
              </a:ext>
            </a:extLst>
          </p:cNvPr>
          <p:cNvSpPr>
            <a:spLocks noGrp="1"/>
          </p:cNvSpPr>
          <p:nvPr>
            <p:ph type="title"/>
          </p:nvPr>
        </p:nvSpPr>
        <p:spPr>
          <a:xfrm>
            <a:off x="3396114" y="456366"/>
            <a:ext cx="8610600" cy="1293028"/>
          </a:xfrm>
        </p:spPr>
        <p:txBody>
          <a:bodyPr>
            <a:normAutofit/>
          </a:bodyPr>
          <a:lstStyle/>
          <a:p>
            <a:r>
              <a:rPr lang="sv-SE" sz="4000" dirty="0"/>
              <a:t>Vår arbetsmiljö – risker (riskkällor) inom:</a:t>
            </a:r>
          </a:p>
        </p:txBody>
      </p:sp>
      <p:sp>
        <p:nvSpPr>
          <p:cNvPr id="6" name="Ellips 5">
            <a:extLst>
              <a:ext uri="{FF2B5EF4-FFF2-40B4-BE49-F238E27FC236}">
                <a16:creationId xmlns:a16="http://schemas.microsoft.com/office/drawing/2014/main" id="{8D14E2ED-00D2-40DA-A2C1-FFE00E1E05A4}"/>
              </a:ext>
            </a:extLst>
          </p:cNvPr>
          <p:cNvSpPr/>
          <p:nvPr/>
        </p:nvSpPr>
        <p:spPr>
          <a:xfrm>
            <a:off x="8515350" y="17145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3EA0966B-248D-4411-89A1-D3EBC5F0705B}"/>
              </a:ext>
            </a:extLst>
          </p:cNvPr>
          <p:cNvSpPr/>
          <p:nvPr/>
        </p:nvSpPr>
        <p:spPr>
          <a:xfrm>
            <a:off x="3135061" y="5473743"/>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Stress</a:t>
            </a:r>
          </a:p>
        </p:txBody>
      </p:sp>
      <p:sp>
        <p:nvSpPr>
          <p:cNvPr id="8" name="Ellips 7">
            <a:extLst>
              <a:ext uri="{FF2B5EF4-FFF2-40B4-BE49-F238E27FC236}">
                <a16:creationId xmlns:a16="http://schemas.microsoft.com/office/drawing/2014/main" id="{7C3C7839-E79A-48A5-8FEE-433678189E4D}"/>
              </a:ext>
            </a:extLst>
          </p:cNvPr>
          <p:cNvSpPr/>
          <p:nvPr/>
        </p:nvSpPr>
        <p:spPr>
          <a:xfrm>
            <a:off x="9296400" y="1982993"/>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O.S.A.</a:t>
            </a:r>
          </a:p>
          <a:p>
            <a:pPr algn="ctr"/>
            <a:r>
              <a:rPr lang="sv-SE" sz="1000" dirty="0"/>
              <a:t>Organisatorisk och social arbetsmiljö</a:t>
            </a:r>
          </a:p>
        </p:txBody>
      </p:sp>
      <p:sp>
        <p:nvSpPr>
          <p:cNvPr id="9" name="Ellips 8">
            <a:extLst>
              <a:ext uri="{FF2B5EF4-FFF2-40B4-BE49-F238E27FC236}">
                <a16:creationId xmlns:a16="http://schemas.microsoft.com/office/drawing/2014/main" id="{C658A6C3-FBBD-491A-9126-2EB06A831AB3}"/>
              </a:ext>
            </a:extLst>
          </p:cNvPr>
          <p:cNvSpPr/>
          <p:nvPr/>
        </p:nvSpPr>
        <p:spPr>
          <a:xfrm>
            <a:off x="354330" y="5810250"/>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Hot &amp; Våld</a:t>
            </a:r>
          </a:p>
        </p:txBody>
      </p:sp>
      <p:sp>
        <p:nvSpPr>
          <p:cNvPr id="10" name="Ellips 9">
            <a:extLst>
              <a:ext uri="{FF2B5EF4-FFF2-40B4-BE49-F238E27FC236}">
                <a16:creationId xmlns:a16="http://schemas.microsoft.com/office/drawing/2014/main" id="{00D553C5-8DF2-405B-90A2-28D020B3432B}"/>
              </a:ext>
            </a:extLst>
          </p:cNvPr>
          <p:cNvSpPr/>
          <p:nvPr/>
        </p:nvSpPr>
        <p:spPr>
          <a:xfrm>
            <a:off x="354330" y="2440389"/>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Kränkningar &amp; trakasserier</a:t>
            </a:r>
          </a:p>
        </p:txBody>
      </p:sp>
      <p:sp>
        <p:nvSpPr>
          <p:cNvPr id="11" name="Ellips 10">
            <a:extLst>
              <a:ext uri="{FF2B5EF4-FFF2-40B4-BE49-F238E27FC236}">
                <a16:creationId xmlns:a16="http://schemas.microsoft.com/office/drawing/2014/main" id="{A1B7092F-508C-4F84-B2E0-29B0CBA4EA1E}"/>
              </a:ext>
            </a:extLst>
          </p:cNvPr>
          <p:cNvSpPr/>
          <p:nvPr/>
        </p:nvSpPr>
        <p:spPr>
          <a:xfrm>
            <a:off x="656021" y="1360794"/>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Introduktion</a:t>
            </a:r>
          </a:p>
        </p:txBody>
      </p:sp>
      <p:sp>
        <p:nvSpPr>
          <p:cNvPr id="12" name="Rektangel: rundade hörn 11">
            <a:extLst>
              <a:ext uri="{FF2B5EF4-FFF2-40B4-BE49-F238E27FC236}">
                <a16:creationId xmlns:a16="http://schemas.microsoft.com/office/drawing/2014/main" id="{3A56F5C1-69B2-49E5-BB7C-531ED61BFA7D}"/>
              </a:ext>
            </a:extLst>
          </p:cNvPr>
          <p:cNvSpPr/>
          <p:nvPr/>
        </p:nvSpPr>
        <p:spPr>
          <a:xfrm>
            <a:off x="5026946" y="1922721"/>
            <a:ext cx="1373505" cy="636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Kompetensbrist</a:t>
            </a:r>
            <a:br>
              <a:rPr lang="sv-SE" sz="1100" dirty="0"/>
            </a:br>
            <a:r>
              <a:rPr lang="sv-SE" sz="1100" dirty="0"/>
              <a:t>”Agerar och gör fel”</a:t>
            </a:r>
          </a:p>
        </p:txBody>
      </p:sp>
      <p:sp>
        <p:nvSpPr>
          <p:cNvPr id="13" name="Rektangel: rundade hörn 12">
            <a:extLst>
              <a:ext uri="{FF2B5EF4-FFF2-40B4-BE49-F238E27FC236}">
                <a16:creationId xmlns:a16="http://schemas.microsoft.com/office/drawing/2014/main" id="{6AA3F64D-24B0-42EC-92B3-5D06FDEE66F0}"/>
              </a:ext>
            </a:extLst>
          </p:cNvPr>
          <p:cNvSpPr/>
          <p:nvPr/>
        </p:nvSpPr>
        <p:spPr>
          <a:xfrm>
            <a:off x="7559436" y="1888459"/>
            <a:ext cx="1140461"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EUA</a:t>
            </a:r>
            <a:br>
              <a:rPr lang="sv-SE" sz="1100" dirty="0"/>
            </a:br>
            <a:r>
              <a:rPr lang="sv-SE" sz="1100" dirty="0"/>
              <a:t>Ensidigt upprepat arbete</a:t>
            </a:r>
          </a:p>
        </p:txBody>
      </p:sp>
      <p:sp>
        <p:nvSpPr>
          <p:cNvPr id="14" name="Rektangel: rundade hörn 13">
            <a:extLst>
              <a:ext uri="{FF2B5EF4-FFF2-40B4-BE49-F238E27FC236}">
                <a16:creationId xmlns:a16="http://schemas.microsoft.com/office/drawing/2014/main" id="{67A32401-53BA-4B5D-AADB-72F136D84003}"/>
              </a:ext>
            </a:extLst>
          </p:cNvPr>
          <p:cNvSpPr/>
          <p:nvPr/>
        </p:nvSpPr>
        <p:spPr>
          <a:xfrm>
            <a:off x="6481445" y="5431155"/>
            <a:ext cx="1290955" cy="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Tillbuds -rapportering</a:t>
            </a:r>
          </a:p>
        </p:txBody>
      </p:sp>
      <p:sp>
        <p:nvSpPr>
          <p:cNvPr id="15" name="Rektangel: rundade hörn 14">
            <a:extLst>
              <a:ext uri="{FF2B5EF4-FFF2-40B4-BE49-F238E27FC236}">
                <a16:creationId xmlns:a16="http://schemas.microsoft.com/office/drawing/2014/main" id="{26601115-05ED-4D77-A01D-9B8FFAEE9973}"/>
              </a:ext>
            </a:extLst>
          </p:cNvPr>
          <p:cNvSpPr/>
          <p:nvPr/>
        </p:nvSpPr>
        <p:spPr>
          <a:xfrm>
            <a:off x="2962192" y="2370872"/>
            <a:ext cx="1290955" cy="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Skriftliga kvittenser</a:t>
            </a:r>
          </a:p>
        </p:txBody>
      </p:sp>
      <p:sp>
        <p:nvSpPr>
          <p:cNvPr id="16" name="Rektangel: rundade hörn 15">
            <a:extLst>
              <a:ext uri="{FF2B5EF4-FFF2-40B4-BE49-F238E27FC236}">
                <a16:creationId xmlns:a16="http://schemas.microsoft.com/office/drawing/2014/main" id="{3C14294D-5441-48AC-8534-9E17B899198E}"/>
              </a:ext>
            </a:extLst>
          </p:cNvPr>
          <p:cNvSpPr/>
          <p:nvPr/>
        </p:nvSpPr>
        <p:spPr>
          <a:xfrm>
            <a:off x="1372870" y="3529308"/>
            <a:ext cx="1533525" cy="325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Medarbetarskap</a:t>
            </a:r>
          </a:p>
        </p:txBody>
      </p:sp>
      <p:sp>
        <p:nvSpPr>
          <p:cNvPr id="17" name="Rektangel: rundade hörn 16">
            <a:extLst>
              <a:ext uri="{FF2B5EF4-FFF2-40B4-BE49-F238E27FC236}">
                <a16:creationId xmlns:a16="http://schemas.microsoft.com/office/drawing/2014/main" id="{9F6DF06C-F4B5-419B-86C0-7AB4E10C41A3}"/>
              </a:ext>
            </a:extLst>
          </p:cNvPr>
          <p:cNvSpPr/>
          <p:nvPr/>
        </p:nvSpPr>
        <p:spPr>
          <a:xfrm>
            <a:off x="3453046" y="3120037"/>
            <a:ext cx="5062303" cy="1585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Arbetsmiljö – OSA</a:t>
            </a:r>
            <a:br>
              <a:rPr lang="sv-SE" sz="2000" dirty="0"/>
            </a:br>
            <a:br>
              <a:rPr lang="sv-SE" sz="2000" dirty="0"/>
            </a:br>
            <a:r>
              <a:rPr lang="sv-SE" sz="2000" dirty="0"/>
              <a:t>Ledarskap och medarbetarskap</a:t>
            </a:r>
          </a:p>
        </p:txBody>
      </p:sp>
      <p:sp>
        <p:nvSpPr>
          <p:cNvPr id="18" name="textruta 17">
            <a:extLst>
              <a:ext uri="{FF2B5EF4-FFF2-40B4-BE49-F238E27FC236}">
                <a16:creationId xmlns:a16="http://schemas.microsoft.com/office/drawing/2014/main" id="{3FFA8341-3C45-492D-8BF4-7172AEEE817E}"/>
              </a:ext>
            </a:extLst>
          </p:cNvPr>
          <p:cNvSpPr txBox="1"/>
          <p:nvPr/>
        </p:nvSpPr>
        <p:spPr>
          <a:xfrm flipH="1">
            <a:off x="3940175" y="1410335"/>
            <a:ext cx="4484369" cy="369332"/>
          </a:xfrm>
          <a:prstGeom prst="rect">
            <a:avLst/>
          </a:prstGeom>
          <a:noFill/>
        </p:spPr>
        <p:txBody>
          <a:bodyPr wrap="square" rtlCol="0">
            <a:spAutoFit/>
          </a:bodyPr>
          <a:lstStyle/>
          <a:p>
            <a:r>
              <a:rPr lang="sv-SE" dirty="0">
                <a:solidFill>
                  <a:schemeClr val="bg1"/>
                </a:solidFill>
              </a:rPr>
              <a:t>Ett Axplock av områden att fokusera på!</a:t>
            </a:r>
          </a:p>
        </p:txBody>
      </p:sp>
      <p:sp>
        <p:nvSpPr>
          <p:cNvPr id="19" name="Rektangel: rundade hörn 18">
            <a:extLst>
              <a:ext uri="{FF2B5EF4-FFF2-40B4-BE49-F238E27FC236}">
                <a16:creationId xmlns:a16="http://schemas.microsoft.com/office/drawing/2014/main" id="{AD1E9DE2-F5DB-403E-A3C1-E8041A681865}"/>
              </a:ext>
            </a:extLst>
          </p:cNvPr>
          <p:cNvSpPr/>
          <p:nvPr/>
        </p:nvSpPr>
        <p:spPr>
          <a:xfrm>
            <a:off x="9539819" y="3105515"/>
            <a:ext cx="1290955" cy="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Undersöka och följa upp!</a:t>
            </a:r>
          </a:p>
        </p:txBody>
      </p:sp>
      <p:sp>
        <p:nvSpPr>
          <p:cNvPr id="20" name="Rektangel: rundade hörn 19">
            <a:extLst>
              <a:ext uri="{FF2B5EF4-FFF2-40B4-BE49-F238E27FC236}">
                <a16:creationId xmlns:a16="http://schemas.microsoft.com/office/drawing/2014/main" id="{9AE10E66-0EEC-4AB3-8DD5-D46F66086B4A}"/>
              </a:ext>
            </a:extLst>
          </p:cNvPr>
          <p:cNvSpPr/>
          <p:nvPr/>
        </p:nvSpPr>
        <p:spPr>
          <a:xfrm>
            <a:off x="9262745" y="4903850"/>
            <a:ext cx="2479040" cy="9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Medarbetarsamtal</a:t>
            </a:r>
          </a:p>
        </p:txBody>
      </p:sp>
      <p:sp>
        <p:nvSpPr>
          <p:cNvPr id="21" name="Ellips 20">
            <a:extLst>
              <a:ext uri="{FF2B5EF4-FFF2-40B4-BE49-F238E27FC236}">
                <a16:creationId xmlns:a16="http://schemas.microsoft.com/office/drawing/2014/main" id="{28C8AD92-3C7F-44DE-84FF-EFE422F6FDF5}"/>
              </a:ext>
            </a:extLst>
          </p:cNvPr>
          <p:cNvSpPr/>
          <p:nvPr/>
        </p:nvSpPr>
        <p:spPr>
          <a:xfrm>
            <a:off x="450215" y="4015621"/>
            <a:ext cx="2479040" cy="1087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Säkerhet</a:t>
            </a:r>
          </a:p>
        </p:txBody>
      </p:sp>
      <p:sp>
        <p:nvSpPr>
          <p:cNvPr id="22" name="Rektangel: rundade hörn 21">
            <a:extLst>
              <a:ext uri="{FF2B5EF4-FFF2-40B4-BE49-F238E27FC236}">
                <a16:creationId xmlns:a16="http://schemas.microsoft.com/office/drawing/2014/main" id="{11CF5FCF-87E5-4E17-8DCE-9940BC3B9497}"/>
              </a:ext>
            </a:extLst>
          </p:cNvPr>
          <p:cNvSpPr/>
          <p:nvPr/>
        </p:nvSpPr>
        <p:spPr>
          <a:xfrm>
            <a:off x="604586" y="5297276"/>
            <a:ext cx="1290955" cy="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Tydliga rutiner</a:t>
            </a:r>
          </a:p>
        </p:txBody>
      </p:sp>
      <p:sp>
        <p:nvSpPr>
          <p:cNvPr id="23" name="Ellips 22">
            <a:extLst>
              <a:ext uri="{FF2B5EF4-FFF2-40B4-BE49-F238E27FC236}">
                <a16:creationId xmlns:a16="http://schemas.microsoft.com/office/drawing/2014/main" id="{493D25BE-97BB-45C3-9EE8-8D105E4E3095}"/>
              </a:ext>
            </a:extLst>
          </p:cNvPr>
          <p:cNvSpPr/>
          <p:nvPr/>
        </p:nvSpPr>
        <p:spPr>
          <a:xfrm>
            <a:off x="9039140" y="3604395"/>
            <a:ext cx="2479040"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Tydlighet</a:t>
            </a:r>
          </a:p>
          <a:p>
            <a:pPr algn="ctr"/>
            <a:r>
              <a:rPr lang="sv-SE" sz="1000" dirty="0"/>
              <a:t>Mål, Prioriteringar, Rutiner</a:t>
            </a:r>
          </a:p>
        </p:txBody>
      </p:sp>
      <p:sp>
        <p:nvSpPr>
          <p:cNvPr id="24" name="Ellips 23">
            <a:extLst>
              <a:ext uri="{FF2B5EF4-FFF2-40B4-BE49-F238E27FC236}">
                <a16:creationId xmlns:a16="http://schemas.microsoft.com/office/drawing/2014/main" id="{E8C9A510-4FAF-4587-86CD-1EB1E189328F}"/>
              </a:ext>
            </a:extLst>
          </p:cNvPr>
          <p:cNvSpPr/>
          <p:nvPr/>
        </p:nvSpPr>
        <p:spPr>
          <a:xfrm>
            <a:off x="7210425" y="5829935"/>
            <a:ext cx="2838449" cy="955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t>Aktivt informations &amp;</a:t>
            </a:r>
            <a:br>
              <a:rPr lang="sv-SE" sz="1200" b="1" dirty="0"/>
            </a:br>
            <a:r>
              <a:rPr lang="sv-SE" sz="1200" b="1" dirty="0"/>
              <a:t>kommunikationsarbete</a:t>
            </a:r>
          </a:p>
        </p:txBody>
      </p:sp>
    </p:spTree>
    <p:extLst>
      <p:ext uri="{BB962C8B-B14F-4D97-AF65-F5344CB8AC3E}">
        <p14:creationId xmlns:p14="http://schemas.microsoft.com/office/powerpoint/2010/main" val="414747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45B29F4-8EB4-4277-973F-29ADD4D8F85E}"/>
              </a:ext>
            </a:extLst>
          </p:cNvPr>
          <p:cNvSpPr>
            <a:spLocks noGrp="1"/>
          </p:cNvSpPr>
          <p:nvPr>
            <p:ph type="title"/>
          </p:nvPr>
        </p:nvSpPr>
        <p:spPr>
          <a:xfrm>
            <a:off x="964788" y="804333"/>
            <a:ext cx="3391900" cy="5249334"/>
          </a:xfrm>
        </p:spPr>
        <p:txBody>
          <a:bodyPr vert="horz" lIns="91440" tIns="45720" rIns="91440" bIns="45720" rtlCol="0">
            <a:normAutofit/>
          </a:bodyPr>
          <a:lstStyle/>
          <a:p>
            <a:pPr algn="r"/>
            <a:r>
              <a:rPr lang="en-US" kern="1200" cap="all" baseline="0">
                <a:solidFill>
                  <a:srgbClr val="FFFFFF"/>
                </a:solidFill>
                <a:latin typeface="+mj-lt"/>
                <a:ea typeface="+mj-ea"/>
                <a:cs typeface="+mj-cs"/>
              </a:rPr>
              <a:t>Senaste skyddsronden</a:t>
            </a:r>
          </a:p>
        </p:txBody>
      </p:sp>
      <p:sp>
        <p:nvSpPr>
          <p:cNvPr id="3" name="Platshållare för innehåll 2">
            <a:extLst>
              <a:ext uri="{FF2B5EF4-FFF2-40B4-BE49-F238E27FC236}">
                <a16:creationId xmlns:a16="http://schemas.microsoft.com/office/drawing/2014/main" id="{D5C72145-95E1-4017-9DD0-0A0692A4C7C0}"/>
              </a:ext>
            </a:extLst>
          </p:cNvPr>
          <p:cNvSpPr>
            <a:spLocks noGrp="1"/>
          </p:cNvSpPr>
          <p:nvPr>
            <p:ph idx="1"/>
          </p:nvPr>
        </p:nvSpPr>
        <p:spPr>
          <a:xfrm>
            <a:off x="4951048" y="804333"/>
            <a:ext cx="6306003" cy="5249334"/>
          </a:xfrm>
        </p:spPr>
        <p:txBody>
          <a:bodyPr vert="horz" lIns="91440" tIns="45720" rIns="91440" bIns="45720" rtlCol="0" anchor="ctr">
            <a:normAutofit/>
          </a:bodyPr>
          <a:lstStyle/>
          <a:p>
            <a:pPr marL="0" indent="0">
              <a:buNone/>
            </a:pPr>
            <a:r>
              <a:rPr lang="en-US" kern="1200">
                <a:latin typeface="+mn-lt"/>
                <a:ea typeface="+mn-ea"/>
                <a:cs typeface="+mn-cs"/>
              </a:rPr>
              <a:t>Genomgång av handlingsplanen</a:t>
            </a:r>
          </a:p>
        </p:txBody>
      </p:sp>
    </p:spTree>
    <p:extLst>
      <p:ext uri="{BB962C8B-B14F-4D97-AF65-F5344CB8AC3E}">
        <p14:creationId xmlns:p14="http://schemas.microsoft.com/office/powerpoint/2010/main" val="14464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11" name="Rectangle 10">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FDE5B52B-1244-470F-BDBA-42A3D3C49580}"/>
              </a:ext>
            </a:extLst>
          </p:cNvPr>
          <p:cNvPicPr>
            <a:picLocks noChangeAspect="1"/>
          </p:cNvPicPr>
          <p:nvPr/>
        </p:nvPicPr>
        <p:blipFill>
          <a:blip r:embed="rId2"/>
          <a:stretch>
            <a:fillRect/>
          </a:stretch>
        </p:blipFill>
        <p:spPr>
          <a:xfrm>
            <a:off x="4002828" y="804333"/>
            <a:ext cx="4186341" cy="5249331"/>
          </a:xfrm>
          <a:prstGeom prst="rect">
            <a:avLst/>
          </a:prstGeom>
        </p:spPr>
      </p:pic>
    </p:spTree>
    <p:extLst>
      <p:ext uri="{BB962C8B-B14F-4D97-AF65-F5344CB8AC3E}">
        <p14:creationId xmlns:p14="http://schemas.microsoft.com/office/powerpoint/2010/main" val="222949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6958CE-80CF-4473-99F8-FBB695D1B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3E96768-6913-42C6-BEEF-27AE53F45735}"/>
              </a:ext>
            </a:extLst>
          </p:cNvPr>
          <p:cNvSpPr>
            <a:spLocks noGrp="1"/>
          </p:cNvSpPr>
          <p:nvPr>
            <p:ph type="title"/>
          </p:nvPr>
        </p:nvSpPr>
        <p:spPr>
          <a:xfrm>
            <a:off x="643468" y="643467"/>
            <a:ext cx="3415612" cy="5571066"/>
          </a:xfrm>
        </p:spPr>
        <p:txBody>
          <a:bodyPr>
            <a:normAutofit/>
          </a:bodyPr>
          <a:lstStyle/>
          <a:p>
            <a:r>
              <a:rPr lang="sv-SE">
                <a:solidFill>
                  <a:srgbClr val="FFFFFF"/>
                </a:solidFill>
              </a:rPr>
              <a:t>Agenda</a:t>
            </a:r>
          </a:p>
        </p:txBody>
      </p:sp>
      <p:graphicFrame>
        <p:nvGraphicFramePr>
          <p:cNvPr id="5" name="Platshållare för innehåll 2">
            <a:extLst>
              <a:ext uri="{FF2B5EF4-FFF2-40B4-BE49-F238E27FC236}">
                <a16:creationId xmlns:a16="http://schemas.microsoft.com/office/drawing/2014/main" id="{752ED08C-264E-6A48-A521-2F20E4B0550C}"/>
              </a:ext>
            </a:extLst>
          </p:cNvPr>
          <p:cNvGraphicFramePr>
            <a:graphicFrameLocks noGrp="1"/>
          </p:cNvGraphicFramePr>
          <p:nvPr>
            <p:ph idx="1"/>
            <p:extLst>
              <p:ext uri="{D42A27DB-BD31-4B8C-83A1-F6EECF244321}">
                <p14:modId xmlns:p14="http://schemas.microsoft.com/office/powerpoint/2010/main" val="397561210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18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453416-8F39-41D5-8394-53DC27C21C1D}"/>
              </a:ext>
            </a:extLst>
          </p:cNvPr>
          <p:cNvSpPr>
            <a:spLocks noGrp="1"/>
          </p:cNvSpPr>
          <p:nvPr>
            <p:ph type="title"/>
          </p:nvPr>
        </p:nvSpPr>
        <p:spPr>
          <a:xfrm>
            <a:off x="1024128" y="585216"/>
            <a:ext cx="9720072" cy="1499616"/>
          </a:xfrm>
        </p:spPr>
        <p:txBody>
          <a:bodyPr>
            <a:normAutofit/>
          </a:bodyPr>
          <a:lstStyle/>
          <a:p>
            <a:r>
              <a:rPr lang="sv-SE"/>
              <a:t>SAM – Vårt systematiska arbetsmiljöarbete</a:t>
            </a:r>
          </a:p>
        </p:txBody>
      </p:sp>
      <p:graphicFrame>
        <p:nvGraphicFramePr>
          <p:cNvPr id="5" name="Platshållare för innehåll 2">
            <a:extLst>
              <a:ext uri="{FF2B5EF4-FFF2-40B4-BE49-F238E27FC236}">
                <a16:creationId xmlns:a16="http://schemas.microsoft.com/office/drawing/2014/main" id="{EDCEBF45-DD18-F15F-8C1C-5F49DE8E9DC6}"/>
              </a:ext>
            </a:extLst>
          </p:cNvPr>
          <p:cNvGraphicFramePr>
            <a:graphicFrameLocks noGrp="1"/>
          </p:cNvGraphicFramePr>
          <p:nvPr>
            <p:ph idx="1"/>
            <p:extLst>
              <p:ext uri="{D42A27DB-BD31-4B8C-83A1-F6EECF244321}">
                <p14:modId xmlns:p14="http://schemas.microsoft.com/office/powerpoint/2010/main" val="309491748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89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1B1E4B-50B8-4FAB-8977-76AA61C1DF21}"/>
              </a:ext>
            </a:extLst>
          </p:cNvPr>
          <p:cNvSpPr>
            <a:spLocks noGrp="1"/>
          </p:cNvSpPr>
          <p:nvPr>
            <p:ph type="title"/>
          </p:nvPr>
        </p:nvSpPr>
        <p:spPr>
          <a:xfrm>
            <a:off x="5951728" y="585216"/>
            <a:ext cx="5740739" cy="1499616"/>
          </a:xfrm>
        </p:spPr>
        <p:txBody>
          <a:bodyPr vert="horz" lIns="91440" tIns="45720" rIns="91440" bIns="45720" rtlCol="0" anchor="ctr">
            <a:normAutofit/>
          </a:bodyPr>
          <a:lstStyle/>
          <a:p>
            <a:r>
              <a:rPr lang="en-US"/>
              <a:t>Vårt systematiska arbetsmiljöarbete</a:t>
            </a:r>
          </a:p>
        </p:txBody>
      </p:sp>
      <p:pic>
        <p:nvPicPr>
          <p:cNvPr id="1026" name="Picture 3">
            <a:extLst>
              <a:ext uri="{FF2B5EF4-FFF2-40B4-BE49-F238E27FC236}">
                <a16:creationId xmlns:a16="http://schemas.microsoft.com/office/drawing/2014/main" id="{949697BE-6ACB-4119-9CED-84D5BC09BA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2" r="1487" b="-2"/>
          <a:stretch/>
        </p:blipFill>
        <p:spPr bwMode="auto">
          <a:xfrm>
            <a:off x="484632" y="484632"/>
            <a:ext cx="3248521" cy="3511948"/>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1A762210-74F1-4C99-86EF-1A547DCF1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4632"/>
            <a:ext cx="1082693" cy="3511948"/>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3" name="Straight Connector 1032">
            <a:extLst>
              <a:ext uri="{FF2B5EF4-FFF2-40B4-BE49-F238E27FC236}">
                <a16:creationId xmlns:a16="http://schemas.microsoft.com/office/drawing/2014/main" id="{8765910E-709B-48D5-90A1-C9D98375F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2E145966-B909-4C1C-91A8-0C4EA098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775" y="4150596"/>
            <a:ext cx="1038557" cy="223180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Bildresultat för vision">
            <a:extLst>
              <a:ext uri="{FF2B5EF4-FFF2-40B4-BE49-F238E27FC236}">
                <a16:creationId xmlns:a16="http://schemas.microsoft.com/office/drawing/2014/main" id="{EE2D5794-C362-42F6-9B92-D7902C5A8E98}"/>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14980" r="3166" b="-2"/>
          <a:stretch>
            <a:fillRect/>
          </a:stretch>
        </p:blipFill>
        <p:spPr bwMode="auto">
          <a:xfrm>
            <a:off x="1688924" y="4150596"/>
            <a:ext cx="3291514" cy="22318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475F63D-5A2A-4D59-8557-692E79640C42}"/>
              </a:ext>
            </a:extLst>
          </p:cNvPr>
          <p:cNvSpPr>
            <a:spLocks noChangeArrowheads="1"/>
          </p:cNvSpPr>
          <p:nvPr/>
        </p:nvSpPr>
        <p:spPr bwMode="auto">
          <a:xfrm>
            <a:off x="5951728" y="2286000"/>
            <a:ext cx="5740739" cy="40233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5720" tIns="45720" rIns="45720" bIns="45720" numCol="1" rtlCol="0" anchorCtr="0" compatLnSpc="1">
            <a:prstTxWarp prst="textNoShape">
              <a:avLst/>
            </a:prstTxWarp>
            <a:normAutofit/>
          </a:bodyPr>
          <a:lstStyle/>
          <a:p>
            <a:pPr lvl="0" defTabSz="914400" fontAlgn="base">
              <a:lnSpc>
                <a:spcPct val="90000"/>
              </a:lnSpc>
              <a:spcBef>
                <a:spcPct val="0"/>
              </a:spcBef>
              <a:spcAft>
                <a:spcPts val="600"/>
              </a:spcAft>
              <a:buClr>
                <a:schemeClr val="accent1"/>
              </a:buClr>
            </a:pPr>
            <a:br>
              <a:rPr kumimoji="0" lang="en-US" altLang="sv-SE" sz="1500" b="1" i="0" u="none" strike="noStrike" cap="none" normalizeH="0" baseline="0">
                <a:ln>
                  <a:noFill/>
                </a:ln>
                <a:effectLst/>
              </a:rPr>
            </a:br>
            <a:br>
              <a:rPr kumimoji="0" lang="en-US" altLang="sv-SE" sz="1500" b="1" i="0" u="none" strike="noStrike" cap="none" normalizeH="0" baseline="0">
                <a:ln>
                  <a:noFill/>
                </a:ln>
                <a:effectLst/>
              </a:rPr>
            </a:br>
            <a:r>
              <a:rPr lang="en-US" altLang="sv-SE" sz="1500"/>
              <a:t>Företaget undersöker regelbundet arbetsmiljön (via bl.a. skyddsronder), genomför de </a:t>
            </a:r>
            <a:br>
              <a:rPr lang="en-US" altLang="sv-SE" sz="1500"/>
            </a:br>
            <a:r>
              <a:rPr lang="en-US" altLang="sv-SE" sz="1500"/>
              <a:t>åtgärder som krävs för att reducera eller ta bort risker och att sedan kontrollera att </a:t>
            </a:r>
            <a:br>
              <a:rPr lang="en-US" altLang="sv-SE" sz="1500"/>
            </a:br>
            <a:r>
              <a:rPr lang="en-US" altLang="sv-SE" sz="1500"/>
              <a:t>genomförda åtgärder får de avsedda effekterna.</a:t>
            </a:r>
            <a:br>
              <a:rPr lang="en-US" altLang="sv-SE" sz="1500"/>
            </a:br>
            <a:br>
              <a:rPr lang="en-US" altLang="sv-SE" sz="1500"/>
            </a:br>
            <a:r>
              <a:rPr lang="en-US" altLang="sv-SE" sz="1500"/>
              <a:t>Vi arbetar aktivt med SAM-hjulet</a:t>
            </a:r>
          </a:p>
          <a:p>
            <a:pPr lvl="0" defTabSz="914400" fontAlgn="base">
              <a:lnSpc>
                <a:spcPct val="90000"/>
              </a:lnSpc>
              <a:spcBef>
                <a:spcPct val="0"/>
              </a:spcBef>
              <a:spcAft>
                <a:spcPts val="600"/>
              </a:spcAft>
              <a:buClr>
                <a:schemeClr val="accent1"/>
              </a:buClr>
            </a:pPr>
            <a:r>
              <a:rPr lang="en-US" altLang="sv-SE" sz="1500"/>
              <a:t>Utöver ovan nämnda delar så ingår även vår policydokumentation inom </a:t>
            </a:r>
            <a:br>
              <a:rPr lang="en-US" altLang="sv-SE" sz="1500"/>
            </a:br>
            <a:r>
              <a:rPr lang="en-US" altLang="sv-SE" sz="1500"/>
              <a:t>arbetsmiljöområdet (återfinns via Wireca) i SAM.</a:t>
            </a:r>
            <a:br>
              <a:rPr lang="en-US" altLang="sv-SE" sz="1500"/>
            </a:br>
            <a:br>
              <a:rPr lang="en-US" altLang="sv-SE" sz="1500"/>
            </a:br>
            <a:r>
              <a:rPr lang="en-US" altLang="sv-SE" sz="1500"/>
              <a:t>Vi har en tydlig vision att vara ett mycket attraktivt företag och aktör i de marknader vi agerar inom!</a:t>
            </a:r>
            <a:br>
              <a:rPr lang="en-US" altLang="sv-SE" sz="1500" b="1"/>
            </a:br>
            <a:br>
              <a:rPr lang="en-US" altLang="sv-SE" sz="1500" b="1"/>
            </a:br>
            <a:endParaRPr lang="en-US" altLang="sv-SE" sz="1500" b="1"/>
          </a:p>
          <a:p>
            <a:pPr lvl="0" defTabSz="914400" fontAlgn="base">
              <a:lnSpc>
                <a:spcPct val="90000"/>
              </a:lnSpc>
              <a:spcBef>
                <a:spcPct val="0"/>
              </a:spcBef>
              <a:spcAft>
                <a:spcPts val="600"/>
              </a:spcAft>
              <a:buClr>
                <a:schemeClr val="accent1"/>
              </a:buClr>
            </a:pPr>
            <a:br>
              <a:rPr lang="en-US" altLang="sv-SE" sz="1500"/>
            </a:br>
            <a:endParaRPr kumimoji="0" lang="en-US" altLang="sv-SE" sz="1500" b="0" i="0" u="none" strike="noStrike" cap="none" normalizeH="0" baseline="0">
              <a:ln>
                <a:noFill/>
              </a:ln>
              <a:effectLst/>
            </a:endParaRPr>
          </a:p>
        </p:txBody>
      </p:sp>
      <p:sp>
        <p:nvSpPr>
          <p:cNvPr id="4" name="Rectangle 3">
            <a:extLst>
              <a:ext uri="{FF2B5EF4-FFF2-40B4-BE49-F238E27FC236}">
                <a16:creationId xmlns:a16="http://schemas.microsoft.com/office/drawing/2014/main" id="{F217D6EC-C29D-4C83-8C58-A1FB383CC17A}"/>
              </a:ext>
            </a:extLst>
          </p:cNvPr>
          <p:cNvSpPr>
            <a:spLocks noChangeArrowheads="1"/>
          </p:cNvSpPr>
          <p:nvPr/>
        </p:nvSpPr>
        <p:spPr bwMode="auto">
          <a:xfrm>
            <a:off x="0" y="-40704"/>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sv-SE" altLang="sv-SE" sz="11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E8B8D8F-C7E6-4AB6-870D-D520D013122C}"/>
              </a:ext>
            </a:extLst>
          </p:cNvPr>
          <p:cNvSpPr>
            <a:spLocks noChangeArrowheads="1"/>
          </p:cNvSpPr>
          <p:nvPr/>
        </p:nvSpPr>
        <p:spPr bwMode="auto">
          <a:xfrm>
            <a:off x="0" y="3115846"/>
            <a:ext cx="22313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sv-SE" altLang="sv-SE" sz="11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t> </a:t>
            </a:r>
            <a:br>
              <a:rPr kumimoji="0" lang="sv-SE" altLang="sv-SE" sz="11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br>
            <a:br>
              <a:rPr kumimoji="0" lang="sv-SE" altLang="sv-SE" sz="9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357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238C1A-B633-4115-AD0E-31D84238A029}"/>
              </a:ext>
            </a:extLst>
          </p:cNvPr>
          <p:cNvSpPr>
            <a:spLocks noGrp="1"/>
          </p:cNvSpPr>
          <p:nvPr>
            <p:ph type="title"/>
          </p:nvPr>
        </p:nvSpPr>
        <p:spPr/>
        <p:txBody>
          <a:bodyPr/>
          <a:lstStyle/>
          <a:p>
            <a:r>
              <a:rPr lang="sv-SE" dirty="0"/>
              <a:t>Vi ska vara bra på helheten</a:t>
            </a:r>
          </a:p>
        </p:txBody>
      </p:sp>
      <p:sp>
        <p:nvSpPr>
          <p:cNvPr id="4" name="Oval 4">
            <a:extLst>
              <a:ext uri="{FF2B5EF4-FFF2-40B4-BE49-F238E27FC236}">
                <a16:creationId xmlns:a16="http://schemas.microsoft.com/office/drawing/2014/main" id="{68D6865D-44BB-4E92-A9DD-635B4778D778}"/>
              </a:ext>
            </a:extLst>
          </p:cNvPr>
          <p:cNvSpPr>
            <a:spLocks noChangeArrowheads="1"/>
          </p:cNvSpPr>
          <p:nvPr/>
        </p:nvSpPr>
        <p:spPr bwMode="auto">
          <a:xfrm>
            <a:off x="129382" y="1770294"/>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Psykosocial</a:t>
            </a:r>
          </a:p>
          <a:p>
            <a:pPr algn="ctr" fontAlgn="auto">
              <a:spcBef>
                <a:spcPts val="0"/>
              </a:spcBef>
              <a:spcAft>
                <a:spcPts val="0"/>
              </a:spcAft>
              <a:defRPr/>
            </a:pPr>
            <a:r>
              <a:rPr lang="sv-SE" sz="1200">
                <a:solidFill>
                  <a:schemeClr val="bg1"/>
                </a:solidFill>
              </a:rPr>
              <a:t>arbetsmiljö</a:t>
            </a:r>
          </a:p>
        </p:txBody>
      </p:sp>
      <p:sp>
        <p:nvSpPr>
          <p:cNvPr id="5" name="Oval 6">
            <a:extLst>
              <a:ext uri="{FF2B5EF4-FFF2-40B4-BE49-F238E27FC236}">
                <a16:creationId xmlns:a16="http://schemas.microsoft.com/office/drawing/2014/main" id="{F2BFA838-E73D-461A-838B-014FA0436922}"/>
              </a:ext>
            </a:extLst>
          </p:cNvPr>
          <p:cNvSpPr>
            <a:spLocks noChangeArrowheads="1"/>
          </p:cNvSpPr>
          <p:nvPr/>
        </p:nvSpPr>
        <p:spPr bwMode="auto">
          <a:xfrm>
            <a:off x="6249988" y="1784834"/>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Utvecklings-</a:t>
            </a:r>
          </a:p>
          <a:p>
            <a:pPr algn="ctr" fontAlgn="auto">
              <a:spcBef>
                <a:spcPts val="0"/>
              </a:spcBef>
              <a:spcAft>
                <a:spcPts val="0"/>
              </a:spcAft>
              <a:defRPr/>
            </a:pPr>
            <a:r>
              <a:rPr lang="sv-SE" sz="1200">
                <a:solidFill>
                  <a:schemeClr val="bg1"/>
                </a:solidFill>
              </a:rPr>
              <a:t>möjligheter</a:t>
            </a:r>
          </a:p>
        </p:txBody>
      </p:sp>
      <p:sp>
        <p:nvSpPr>
          <p:cNvPr id="6" name="Oval 7">
            <a:extLst>
              <a:ext uri="{FF2B5EF4-FFF2-40B4-BE49-F238E27FC236}">
                <a16:creationId xmlns:a16="http://schemas.microsoft.com/office/drawing/2014/main" id="{DA5101D5-A7EF-4AAA-8218-0F65F75E94A7}"/>
              </a:ext>
            </a:extLst>
          </p:cNvPr>
          <p:cNvSpPr>
            <a:spLocks noChangeArrowheads="1"/>
          </p:cNvSpPr>
          <p:nvPr/>
        </p:nvSpPr>
        <p:spPr bwMode="auto">
          <a:xfrm>
            <a:off x="134938" y="2829409"/>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Fysiska </a:t>
            </a:r>
          </a:p>
          <a:p>
            <a:pPr algn="ctr" fontAlgn="auto">
              <a:spcBef>
                <a:spcPts val="0"/>
              </a:spcBef>
              <a:spcAft>
                <a:spcPts val="0"/>
              </a:spcAft>
              <a:defRPr/>
            </a:pPr>
            <a:r>
              <a:rPr lang="sv-SE" sz="1200">
                <a:solidFill>
                  <a:schemeClr val="bg1"/>
                </a:solidFill>
              </a:rPr>
              <a:t>arbetsmiljön</a:t>
            </a:r>
          </a:p>
        </p:txBody>
      </p:sp>
      <p:sp>
        <p:nvSpPr>
          <p:cNvPr id="7" name="Oval 8">
            <a:extLst>
              <a:ext uri="{FF2B5EF4-FFF2-40B4-BE49-F238E27FC236}">
                <a16:creationId xmlns:a16="http://schemas.microsoft.com/office/drawing/2014/main" id="{9D8BB9CC-263F-4F27-80B4-9EC21C1990BE}"/>
              </a:ext>
            </a:extLst>
          </p:cNvPr>
          <p:cNvSpPr>
            <a:spLocks noChangeArrowheads="1"/>
          </p:cNvSpPr>
          <p:nvPr/>
        </p:nvSpPr>
        <p:spPr bwMode="auto">
          <a:xfrm>
            <a:off x="6259513" y="2789721"/>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Utbildnings-</a:t>
            </a:r>
          </a:p>
          <a:p>
            <a:pPr algn="ctr" fontAlgn="auto">
              <a:spcBef>
                <a:spcPts val="0"/>
              </a:spcBef>
              <a:spcAft>
                <a:spcPts val="0"/>
              </a:spcAft>
              <a:defRPr/>
            </a:pPr>
            <a:r>
              <a:rPr lang="sv-SE" sz="1200">
                <a:solidFill>
                  <a:schemeClr val="bg1"/>
                </a:solidFill>
              </a:rPr>
              <a:t>möjligheter</a:t>
            </a:r>
          </a:p>
        </p:txBody>
      </p:sp>
      <p:sp>
        <p:nvSpPr>
          <p:cNvPr id="8" name="Oval 9">
            <a:extLst>
              <a:ext uri="{FF2B5EF4-FFF2-40B4-BE49-F238E27FC236}">
                <a16:creationId xmlns:a16="http://schemas.microsoft.com/office/drawing/2014/main" id="{A7D182FB-61AF-4B26-82DD-BB78F328083D}"/>
              </a:ext>
            </a:extLst>
          </p:cNvPr>
          <p:cNvSpPr>
            <a:spLocks noChangeArrowheads="1"/>
          </p:cNvSpPr>
          <p:nvPr/>
        </p:nvSpPr>
        <p:spPr bwMode="auto">
          <a:xfrm>
            <a:off x="144463" y="3872396"/>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Kompetens</a:t>
            </a:r>
          </a:p>
          <a:p>
            <a:pPr algn="ctr" fontAlgn="auto">
              <a:spcBef>
                <a:spcPts val="0"/>
              </a:spcBef>
              <a:spcAft>
                <a:spcPts val="0"/>
              </a:spcAft>
              <a:defRPr/>
            </a:pPr>
            <a:r>
              <a:rPr lang="sv-SE" sz="1200">
                <a:solidFill>
                  <a:schemeClr val="bg1"/>
                </a:solidFill>
              </a:rPr>
              <a:t>i arbetet</a:t>
            </a:r>
          </a:p>
        </p:txBody>
      </p:sp>
      <p:sp>
        <p:nvSpPr>
          <p:cNvPr id="9" name="Oval 10">
            <a:extLst>
              <a:ext uri="{FF2B5EF4-FFF2-40B4-BE49-F238E27FC236}">
                <a16:creationId xmlns:a16="http://schemas.microsoft.com/office/drawing/2014/main" id="{6C645DD2-EAC8-427D-989F-EF4960413907}"/>
              </a:ext>
            </a:extLst>
          </p:cNvPr>
          <p:cNvSpPr>
            <a:spLocks noChangeArrowheads="1"/>
          </p:cNvSpPr>
          <p:nvPr/>
        </p:nvSpPr>
        <p:spPr bwMode="auto">
          <a:xfrm>
            <a:off x="6240463" y="3897796"/>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Trivsel</a:t>
            </a:r>
          </a:p>
        </p:txBody>
      </p:sp>
      <p:sp>
        <p:nvSpPr>
          <p:cNvPr id="10" name="Oval 11">
            <a:extLst>
              <a:ext uri="{FF2B5EF4-FFF2-40B4-BE49-F238E27FC236}">
                <a16:creationId xmlns:a16="http://schemas.microsoft.com/office/drawing/2014/main" id="{8CACAAAC-A537-49E1-ADCA-D2BE25ACB0F7}"/>
              </a:ext>
            </a:extLst>
          </p:cNvPr>
          <p:cNvSpPr>
            <a:spLocks noChangeArrowheads="1"/>
          </p:cNvSpPr>
          <p:nvPr/>
        </p:nvSpPr>
        <p:spPr bwMode="auto">
          <a:xfrm>
            <a:off x="173038" y="5001109"/>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Rehabilitering</a:t>
            </a:r>
          </a:p>
        </p:txBody>
      </p:sp>
      <p:sp>
        <p:nvSpPr>
          <p:cNvPr id="11" name="Oval 13">
            <a:extLst>
              <a:ext uri="{FF2B5EF4-FFF2-40B4-BE49-F238E27FC236}">
                <a16:creationId xmlns:a16="http://schemas.microsoft.com/office/drawing/2014/main" id="{BFBA4E09-055D-4E34-B0FA-36F64D8E1234}"/>
              </a:ext>
            </a:extLst>
          </p:cNvPr>
          <p:cNvSpPr>
            <a:spLocks noChangeArrowheads="1"/>
          </p:cNvSpPr>
          <p:nvPr/>
        </p:nvSpPr>
        <p:spPr bwMode="auto">
          <a:xfrm>
            <a:off x="1030555" y="6015249"/>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Motivation i</a:t>
            </a:r>
          </a:p>
          <a:p>
            <a:pPr algn="ctr" fontAlgn="auto">
              <a:spcBef>
                <a:spcPts val="0"/>
              </a:spcBef>
              <a:spcAft>
                <a:spcPts val="0"/>
              </a:spcAft>
              <a:defRPr/>
            </a:pPr>
            <a:r>
              <a:rPr lang="sv-SE" sz="1200" dirty="0">
                <a:solidFill>
                  <a:schemeClr val="bg1"/>
                </a:solidFill>
              </a:rPr>
              <a:t>arbetet</a:t>
            </a:r>
          </a:p>
        </p:txBody>
      </p:sp>
      <p:sp>
        <p:nvSpPr>
          <p:cNvPr id="12" name="Oval 14">
            <a:extLst>
              <a:ext uri="{FF2B5EF4-FFF2-40B4-BE49-F238E27FC236}">
                <a16:creationId xmlns:a16="http://schemas.microsoft.com/office/drawing/2014/main" id="{B36B7A0F-B74F-4978-95A0-26929EE99253}"/>
              </a:ext>
            </a:extLst>
          </p:cNvPr>
          <p:cNvSpPr>
            <a:spLocks noChangeArrowheads="1"/>
          </p:cNvSpPr>
          <p:nvPr/>
        </p:nvSpPr>
        <p:spPr bwMode="auto">
          <a:xfrm>
            <a:off x="2178050" y="1773721"/>
            <a:ext cx="1655763"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Kundrelationer</a:t>
            </a:r>
          </a:p>
        </p:txBody>
      </p:sp>
      <p:sp>
        <p:nvSpPr>
          <p:cNvPr id="13" name="Oval 15">
            <a:extLst>
              <a:ext uri="{FF2B5EF4-FFF2-40B4-BE49-F238E27FC236}">
                <a16:creationId xmlns:a16="http://schemas.microsoft.com/office/drawing/2014/main" id="{47754481-2CF3-4340-9B4C-A26835E7CAA3}"/>
              </a:ext>
            </a:extLst>
          </p:cNvPr>
          <p:cNvSpPr>
            <a:spLocks noChangeArrowheads="1"/>
          </p:cNvSpPr>
          <p:nvPr/>
        </p:nvSpPr>
        <p:spPr bwMode="auto">
          <a:xfrm>
            <a:off x="8321675" y="1754671"/>
            <a:ext cx="1655763"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Säkerhet</a:t>
            </a:r>
          </a:p>
        </p:txBody>
      </p:sp>
      <p:sp>
        <p:nvSpPr>
          <p:cNvPr id="14" name="Oval 16">
            <a:extLst>
              <a:ext uri="{FF2B5EF4-FFF2-40B4-BE49-F238E27FC236}">
                <a16:creationId xmlns:a16="http://schemas.microsoft.com/office/drawing/2014/main" id="{F09ECDF1-6117-4F21-9540-9BC8E1158943}"/>
              </a:ext>
            </a:extLst>
          </p:cNvPr>
          <p:cNvSpPr>
            <a:spLocks noChangeArrowheads="1"/>
          </p:cNvSpPr>
          <p:nvPr/>
        </p:nvSpPr>
        <p:spPr bwMode="auto">
          <a:xfrm>
            <a:off x="2206625" y="2792896"/>
            <a:ext cx="1655763"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Goda &amp; tydliga</a:t>
            </a:r>
          </a:p>
          <a:p>
            <a:pPr algn="ctr" fontAlgn="auto">
              <a:spcBef>
                <a:spcPts val="0"/>
              </a:spcBef>
              <a:spcAft>
                <a:spcPts val="0"/>
              </a:spcAft>
              <a:defRPr/>
            </a:pPr>
            <a:r>
              <a:rPr lang="sv-SE" sz="1200">
                <a:solidFill>
                  <a:schemeClr val="bg1"/>
                </a:solidFill>
              </a:rPr>
              <a:t>rutiner</a:t>
            </a:r>
          </a:p>
        </p:txBody>
      </p:sp>
      <p:sp>
        <p:nvSpPr>
          <p:cNvPr id="15" name="Oval 18">
            <a:extLst>
              <a:ext uri="{FF2B5EF4-FFF2-40B4-BE49-F238E27FC236}">
                <a16:creationId xmlns:a16="http://schemas.microsoft.com/office/drawing/2014/main" id="{A07024C8-A92D-4FC3-95C2-0020ADF9A47A}"/>
              </a:ext>
            </a:extLst>
          </p:cNvPr>
          <p:cNvSpPr>
            <a:spLocks noChangeArrowheads="1"/>
          </p:cNvSpPr>
          <p:nvPr/>
        </p:nvSpPr>
        <p:spPr bwMode="auto">
          <a:xfrm>
            <a:off x="8331200" y="2745271"/>
            <a:ext cx="1655763"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Bra ledarskap</a:t>
            </a:r>
          </a:p>
        </p:txBody>
      </p:sp>
      <p:sp>
        <p:nvSpPr>
          <p:cNvPr id="16" name="Oval 19">
            <a:extLst>
              <a:ext uri="{FF2B5EF4-FFF2-40B4-BE49-F238E27FC236}">
                <a16:creationId xmlns:a16="http://schemas.microsoft.com/office/drawing/2014/main" id="{192E84A2-BD51-46B9-95CA-E40DBB70282F}"/>
              </a:ext>
            </a:extLst>
          </p:cNvPr>
          <p:cNvSpPr>
            <a:spLocks noChangeArrowheads="1"/>
          </p:cNvSpPr>
          <p:nvPr/>
        </p:nvSpPr>
        <p:spPr bwMode="auto">
          <a:xfrm>
            <a:off x="8312150" y="3912084"/>
            <a:ext cx="1655763"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Bra medarbetar-</a:t>
            </a:r>
          </a:p>
          <a:p>
            <a:pPr algn="ctr" fontAlgn="auto">
              <a:spcBef>
                <a:spcPts val="0"/>
              </a:spcBef>
              <a:spcAft>
                <a:spcPts val="0"/>
              </a:spcAft>
              <a:defRPr/>
            </a:pPr>
            <a:r>
              <a:rPr lang="sv-SE" sz="1200">
                <a:solidFill>
                  <a:schemeClr val="bg1"/>
                </a:solidFill>
              </a:rPr>
              <a:t>skap</a:t>
            </a:r>
          </a:p>
        </p:txBody>
      </p:sp>
      <p:sp>
        <p:nvSpPr>
          <p:cNvPr id="17" name="Oval 20">
            <a:extLst>
              <a:ext uri="{FF2B5EF4-FFF2-40B4-BE49-F238E27FC236}">
                <a16:creationId xmlns:a16="http://schemas.microsoft.com/office/drawing/2014/main" id="{72A0D7F4-9F94-4138-9839-A7DAEF8E86AB}"/>
              </a:ext>
            </a:extLst>
          </p:cNvPr>
          <p:cNvSpPr>
            <a:spLocks noChangeArrowheads="1"/>
          </p:cNvSpPr>
          <p:nvPr/>
        </p:nvSpPr>
        <p:spPr bwMode="auto">
          <a:xfrm>
            <a:off x="10393363" y="1754671"/>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Utrustning</a:t>
            </a:r>
          </a:p>
        </p:txBody>
      </p:sp>
      <p:sp>
        <p:nvSpPr>
          <p:cNvPr id="18" name="Oval 21">
            <a:extLst>
              <a:ext uri="{FF2B5EF4-FFF2-40B4-BE49-F238E27FC236}">
                <a16:creationId xmlns:a16="http://schemas.microsoft.com/office/drawing/2014/main" id="{E73617BF-B303-441D-94EC-7B5ABCACBAE3}"/>
              </a:ext>
            </a:extLst>
          </p:cNvPr>
          <p:cNvSpPr>
            <a:spLocks noChangeArrowheads="1"/>
          </p:cNvSpPr>
          <p:nvPr/>
        </p:nvSpPr>
        <p:spPr bwMode="auto">
          <a:xfrm>
            <a:off x="4249738" y="1773721"/>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Butikslokalen</a:t>
            </a:r>
          </a:p>
        </p:txBody>
      </p:sp>
      <p:sp>
        <p:nvSpPr>
          <p:cNvPr id="19" name="Oval 22">
            <a:extLst>
              <a:ext uri="{FF2B5EF4-FFF2-40B4-BE49-F238E27FC236}">
                <a16:creationId xmlns:a16="http://schemas.microsoft.com/office/drawing/2014/main" id="{E167D446-09B3-48CD-92A9-7A4169B74075}"/>
              </a:ext>
            </a:extLst>
          </p:cNvPr>
          <p:cNvSpPr>
            <a:spLocks noChangeArrowheads="1"/>
          </p:cNvSpPr>
          <p:nvPr/>
        </p:nvSpPr>
        <p:spPr bwMode="auto">
          <a:xfrm>
            <a:off x="4287838" y="3893034"/>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Kvinna / Man</a:t>
            </a:r>
          </a:p>
          <a:p>
            <a:pPr algn="ctr" fontAlgn="auto">
              <a:spcBef>
                <a:spcPts val="0"/>
              </a:spcBef>
              <a:spcAft>
                <a:spcPts val="0"/>
              </a:spcAft>
              <a:defRPr/>
            </a:pPr>
            <a:r>
              <a:rPr lang="sv-SE" sz="1200" dirty="0">
                <a:solidFill>
                  <a:schemeClr val="bg1"/>
                </a:solidFill>
              </a:rPr>
              <a:t>Äldre / Yngre</a:t>
            </a:r>
          </a:p>
        </p:txBody>
      </p:sp>
      <p:sp>
        <p:nvSpPr>
          <p:cNvPr id="20" name="Oval 23">
            <a:extLst>
              <a:ext uri="{FF2B5EF4-FFF2-40B4-BE49-F238E27FC236}">
                <a16:creationId xmlns:a16="http://schemas.microsoft.com/office/drawing/2014/main" id="{C4713598-6E76-434D-B82C-35C48069C821}"/>
              </a:ext>
            </a:extLst>
          </p:cNvPr>
          <p:cNvSpPr>
            <a:spLocks noChangeArrowheads="1"/>
          </p:cNvSpPr>
          <p:nvPr/>
        </p:nvSpPr>
        <p:spPr bwMode="auto">
          <a:xfrm>
            <a:off x="8293100" y="5078896"/>
            <a:ext cx="1655763"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Personal –</a:t>
            </a:r>
          </a:p>
          <a:p>
            <a:pPr algn="ctr" fontAlgn="auto">
              <a:spcBef>
                <a:spcPts val="0"/>
              </a:spcBef>
              <a:spcAft>
                <a:spcPts val="0"/>
              </a:spcAft>
              <a:defRPr/>
            </a:pPr>
            <a:r>
              <a:rPr lang="sv-SE" sz="1200">
                <a:solidFill>
                  <a:schemeClr val="bg1"/>
                </a:solidFill>
              </a:rPr>
              <a:t>aktiviteter</a:t>
            </a:r>
          </a:p>
        </p:txBody>
      </p:sp>
      <p:sp>
        <p:nvSpPr>
          <p:cNvPr id="21" name="Oval 24">
            <a:extLst>
              <a:ext uri="{FF2B5EF4-FFF2-40B4-BE49-F238E27FC236}">
                <a16:creationId xmlns:a16="http://schemas.microsoft.com/office/drawing/2014/main" id="{8CE27AD1-6DA3-4F43-9E5C-FD7835B4484D}"/>
              </a:ext>
            </a:extLst>
          </p:cNvPr>
          <p:cNvSpPr>
            <a:spLocks noChangeArrowheads="1"/>
          </p:cNvSpPr>
          <p:nvPr/>
        </p:nvSpPr>
        <p:spPr bwMode="auto">
          <a:xfrm>
            <a:off x="10402888" y="2745271"/>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Bra personal –</a:t>
            </a:r>
          </a:p>
          <a:p>
            <a:pPr algn="ctr" fontAlgn="auto">
              <a:spcBef>
                <a:spcPts val="0"/>
              </a:spcBef>
              <a:spcAft>
                <a:spcPts val="0"/>
              </a:spcAft>
              <a:defRPr/>
            </a:pPr>
            <a:r>
              <a:rPr lang="sv-SE" sz="1200" dirty="0">
                <a:solidFill>
                  <a:schemeClr val="bg1"/>
                </a:solidFill>
              </a:rPr>
              <a:t>planering</a:t>
            </a:r>
          </a:p>
        </p:txBody>
      </p:sp>
      <p:sp>
        <p:nvSpPr>
          <p:cNvPr id="22" name="Oval 25">
            <a:extLst>
              <a:ext uri="{FF2B5EF4-FFF2-40B4-BE49-F238E27FC236}">
                <a16:creationId xmlns:a16="http://schemas.microsoft.com/office/drawing/2014/main" id="{3B5573A7-ED7C-4085-9F20-1F40EEF42824}"/>
              </a:ext>
            </a:extLst>
          </p:cNvPr>
          <p:cNvSpPr>
            <a:spLocks noChangeArrowheads="1"/>
          </p:cNvSpPr>
          <p:nvPr/>
        </p:nvSpPr>
        <p:spPr bwMode="auto">
          <a:xfrm>
            <a:off x="2244725" y="5078896"/>
            <a:ext cx="1655763"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Kommunikation</a:t>
            </a:r>
          </a:p>
        </p:txBody>
      </p:sp>
      <p:sp>
        <p:nvSpPr>
          <p:cNvPr id="23" name="Oval 26">
            <a:extLst>
              <a:ext uri="{FF2B5EF4-FFF2-40B4-BE49-F238E27FC236}">
                <a16:creationId xmlns:a16="http://schemas.microsoft.com/office/drawing/2014/main" id="{B8157304-7F81-4183-AA8A-E845DAE25AAB}"/>
              </a:ext>
            </a:extLst>
          </p:cNvPr>
          <p:cNvSpPr>
            <a:spLocks noChangeArrowheads="1"/>
          </p:cNvSpPr>
          <p:nvPr/>
        </p:nvSpPr>
        <p:spPr bwMode="auto">
          <a:xfrm>
            <a:off x="6234113" y="5007459"/>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Hälsa</a:t>
            </a:r>
          </a:p>
        </p:txBody>
      </p:sp>
      <p:sp>
        <p:nvSpPr>
          <p:cNvPr id="24" name="Oval 44">
            <a:extLst>
              <a:ext uri="{FF2B5EF4-FFF2-40B4-BE49-F238E27FC236}">
                <a16:creationId xmlns:a16="http://schemas.microsoft.com/office/drawing/2014/main" id="{AFB1E207-682A-41BF-BC4C-BAB44955BEC0}"/>
              </a:ext>
            </a:extLst>
          </p:cNvPr>
          <p:cNvSpPr>
            <a:spLocks noChangeArrowheads="1"/>
          </p:cNvSpPr>
          <p:nvPr/>
        </p:nvSpPr>
        <p:spPr bwMode="auto">
          <a:xfrm>
            <a:off x="2216150" y="3893034"/>
            <a:ext cx="1655763"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Introduktion</a:t>
            </a:r>
          </a:p>
        </p:txBody>
      </p:sp>
      <p:sp>
        <p:nvSpPr>
          <p:cNvPr id="25" name="Oval 20">
            <a:extLst>
              <a:ext uri="{FF2B5EF4-FFF2-40B4-BE49-F238E27FC236}">
                <a16:creationId xmlns:a16="http://schemas.microsoft.com/office/drawing/2014/main" id="{4170E353-57C6-48C3-A3B0-B8055F31100A}"/>
              </a:ext>
            </a:extLst>
          </p:cNvPr>
          <p:cNvSpPr>
            <a:spLocks noChangeArrowheads="1"/>
          </p:cNvSpPr>
          <p:nvPr/>
        </p:nvSpPr>
        <p:spPr bwMode="auto">
          <a:xfrm>
            <a:off x="4291013" y="2792896"/>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Belastnings –</a:t>
            </a:r>
          </a:p>
          <a:p>
            <a:pPr algn="ctr" fontAlgn="auto">
              <a:spcBef>
                <a:spcPts val="0"/>
              </a:spcBef>
              <a:spcAft>
                <a:spcPts val="0"/>
              </a:spcAft>
              <a:defRPr/>
            </a:pPr>
            <a:r>
              <a:rPr lang="sv-SE" sz="1200" dirty="0">
                <a:solidFill>
                  <a:schemeClr val="bg1"/>
                </a:solidFill>
              </a:rPr>
              <a:t>ergonomi</a:t>
            </a:r>
          </a:p>
        </p:txBody>
      </p:sp>
      <p:sp>
        <p:nvSpPr>
          <p:cNvPr id="26" name="textruta 25">
            <a:extLst>
              <a:ext uri="{FF2B5EF4-FFF2-40B4-BE49-F238E27FC236}">
                <a16:creationId xmlns:a16="http://schemas.microsoft.com/office/drawing/2014/main" id="{CA34474F-C1C0-4CDB-95B9-42DA155E20A4}"/>
              </a:ext>
            </a:extLst>
          </p:cNvPr>
          <p:cNvSpPr txBox="1">
            <a:spLocks noChangeArrowheads="1"/>
          </p:cNvSpPr>
          <p:nvPr/>
        </p:nvSpPr>
        <p:spPr bwMode="auto">
          <a:xfrm>
            <a:off x="3853460" y="6095546"/>
            <a:ext cx="7345750" cy="276999"/>
          </a:xfrm>
          <a:prstGeom prst="rect">
            <a:avLst/>
          </a:prstGeom>
          <a:solidFill>
            <a:srgbClr val="00B050"/>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sz="1200" b="1" i="1" dirty="0">
                <a:solidFill>
                  <a:schemeClr val="bg1"/>
                </a:solidFill>
                <a:latin typeface="+mn-lt"/>
              </a:rPr>
              <a:t>Effektiv PA 2023-2024 – grönt ljus inom alla områden</a:t>
            </a:r>
          </a:p>
        </p:txBody>
      </p:sp>
      <p:sp>
        <p:nvSpPr>
          <p:cNvPr id="27" name="Oval 22">
            <a:extLst>
              <a:ext uri="{FF2B5EF4-FFF2-40B4-BE49-F238E27FC236}">
                <a16:creationId xmlns:a16="http://schemas.microsoft.com/office/drawing/2014/main" id="{8766DFEB-2E1D-47ED-B00B-40C8300D7F20}"/>
              </a:ext>
            </a:extLst>
          </p:cNvPr>
          <p:cNvSpPr>
            <a:spLocks noChangeArrowheads="1"/>
          </p:cNvSpPr>
          <p:nvPr/>
        </p:nvSpPr>
        <p:spPr bwMode="auto">
          <a:xfrm>
            <a:off x="10410825" y="3926371"/>
            <a:ext cx="1655763"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Introduktion</a:t>
            </a:r>
          </a:p>
        </p:txBody>
      </p:sp>
      <p:sp>
        <p:nvSpPr>
          <p:cNvPr id="28" name="Oval 22">
            <a:extLst>
              <a:ext uri="{FF2B5EF4-FFF2-40B4-BE49-F238E27FC236}">
                <a16:creationId xmlns:a16="http://schemas.microsoft.com/office/drawing/2014/main" id="{E5895EED-E32D-4936-B5D7-3728D50D9508}"/>
              </a:ext>
            </a:extLst>
          </p:cNvPr>
          <p:cNvSpPr>
            <a:spLocks noChangeArrowheads="1"/>
          </p:cNvSpPr>
          <p:nvPr/>
        </p:nvSpPr>
        <p:spPr bwMode="auto">
          <a:xfrm>
            <a:off x="4341813" y="5029684"/>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Medarbetarsamtal</a:t>
            </a:r>
          </a:p>
          <a:p>
            <a:pPr algn="ctr" fontAlgn="auto">
              <a:spcBef>
                <a:spcPts val="0"/>
              </a:spcBef>
              <a:spcAft>
                <a:spcPts val="0"/>
              </a:spcAft>
              <a:defRPr/>
            </a:pPr>
            <a:r>
              <a:rPr lang="sv-SE" sz="1200" dirty="0" err="1">
                <a:solidFill>
                  <a:schemeClr val="bg1"/>
                </a:solidFill>
              </a:rPr>
              <a:t>Coaching</a:t>
            </a:r>
            <a:endParaRPr lang="sv-SE" sz="1200" dirty="0">
              <a:solidFill>
                <a:schemeClr val="bg1"/>
              </a:solidFill>
            </a:endParaRPr>
          </a:p>
        </p:txBody>
      </p:sp>
      <p:sp>
        <p:nvSpPr>
          <p:cNvPr id="29" name="Oval 22">
            <a:extLst>
              <a:ext uri="{FF2B5EF4-FFF2-40B4-BE49-F238E27FC236}">
                <a16:creationId xmlns:a16="http://schemas.microsoft.com/office/drawing/2014/main" id="{792D2332-8009-4688-BED2-886544660947}"/>
              </a:ext>
            </a:extLst>
          </p:cNvPr>
          <p:cNvSpPr>
            <a:spLocks noChangeArrowheads="1"/>
          </p:cNvSpPr>
          <p:nvPr/>
        </p:nvSpPr>
        <p:spPr bwMode="auto">
          <a:xfrm>
            <a:off x="10390188" y="5036034"/>
            <a:ext cx="1655762" cy="720725"/>
          </a:xfrm>
          <a:prstGeom prst="ellipse">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Personal –</a:t>
            </a:r>
          </a:p>
          <a:p>
            <a:pPr algn="ctr" fontAlgn="auto">
              <a:spcBef>
                <a:spcPts val="0"/>
              </a:spcBef>
              <a:spcAft>
                <a:spcPts val="0"/>
              </a:spcAft>
              <a:defRPr/>
            </a:pPr>
            <a:r>
              <a:rPr lang="sv-SE" sz="1200" dirty="0">
                <a:solidFill>
                  <a:schemeClr val="bg1"/>
                </a:solidFill>
              </a:rPr>
              <a:t>utrymmen</a:t>
            </a:r>
          </a:p>
        </p:txBody>
      </p:sp>
    </p:spTree>
    <p:extLst>
      <p:ext uri="{BB962C8B-B14F-4D97-AF65-F5344CB8AC3E}">
        <p14:creationId xmlns:p14="http://schemas.microsoft.com/office/powerpoint/2010/main" val="378072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F319B1-8AC0-4AB0-BBFC-ADB9B08B3F89}"/>
              </a:ext>
            </a:extLst>
          </p:cNvPr>
          <p:cNvSpPr>
            <a:spLocks noGrp="1"/>
          </p:cNvSpPr>
          <p:nvPr>
            <p:ph type="title"/>
          </p:nvPr>
        </p:nvSpPr>
        <p:spPr>
          <a:xfrm>
            <a:off x="1024128" y="585216"/>
            <a:ext cx="8018272" cy="1499616"/>
          </a:xfrm>
        </p:spPr>
        <p:txBody>
          <a:bodyPr>
            <a:normAutofit/>
          </a:bodyPr>
          <a:lstStyle/>
          <a:p>
            <a:r>
              <a:rPr lang="sv-SE"/>
              <a:t>Tydliga roller och ansvar</a:t>
            </a:r>
          </a:p>
        </p:txBody>
      </p:sp>
      <p:cxnSp>
        <p:nvCxnSpPr>
          <p:cNvPr id="17" name="Straight Connector 16">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BFBD9C94-2486-4C70-921E-B13CA1648CB4}"/>
              </a:ext>
            </a:extLst>
          </p:cNvPr>
          <p:cNvSpPr>
            <a:spLocks noGrp="1"/>
          </p:cNvSpPr>
          <p:nvPr>
            <p:ph idx="1"/>
          </p:nvPr>
        </p:nvSpPr>
        <p:spPr>
          <a:xfrm>
            <a:off x="1024128" y="2286000"/>
            <a:ext cx="8018271" cy="4023360"/>
          </a:xfrm>
        </p:spPr>
        <p:txBody>
          <a:bodyPr>
            <a:normAutofit/>
          </a:bodyPr>
          <a:lstStyle/>
          <a:p>
            <a:pPr marL="0" indent="0">
              <a:buNone/>
            </a:pPr>
            <a:r>
              <a:rPr lang="sv-SE"/>
              <a:t>Inom företaget har vi en tydlig rollfördelning avseende hur vårt arbetsmiljöarbete ska bedrivas på strategisk och operativ nivå. Syftet är att samtliga inom butiken skall veta sin roll och vilket ansvar man har i sina arbetsuppgifter. </a:t>
            </a:r>
            <a:br>
              <a:rPr lang="sv-SE"/>
            </a:br>
            <a:r>
              <a:rPr lang="sv-SE"/>
              <a:t>Från styrelse till verkställande ledning vidare till operativa chefer inom våra </a:t>
            </a:r>
            <a:br>
              <a:rPr lang="sv-SE"/>
            </a:br>
            <a:r>
              <a:rPr lang="sv-SE"/>
              <a:t>affärsområden har en s.k. skriftlig fördelning av arbetsmiljöuppgifter genomförts. </a:t>
            </a:r>
            <a:br>
              <a:rPr lang="sv-SE"/>
            </a:br>
            <a:endParaRPr lang="sv-SE"/>
          </a:p>
        </p:txBody>
      </p:sp>
      <p:sp>
        <p:nvSpPr>
          <p:cNvPr id="19" name="Rectangle 1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47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F0199-CF7F-4F73-92B7-C0B2B401FD52}"/>
              </a:ext>
            </a:extLst>
          </p:cNvPr>
          <p:cNvSpPr>
            <a:spLocks noGrp="1"/>
          </p:cNvSpPr>
          <p:nvPr>
            <p:ph type="title"/>
          </p:nvPr>
        </p:nvSpPr>
        <p:spPr>
          <a:xfrm>
            <a:off x="1024128" y="585216"/>
            <a:ext cx="9720072" cy="1499616"/>
          </a:xfrm>
        </p:spPr>
        <p:txBody>
          <a:bodyPr>
            <a:normAutofit/>
          </a:bodyPr>
          <a:lstStyle/>
          <a:p>
            <a:r>
              <a:rPr lang="sv-SE"/>
              <a:t>Ditt arbetsmiljöansvar</a:t>
            </a:r>
            <a:br>
              <a:rPr lang="sv-SE"/>
            </a:br>
            <a:r>
              <a:rPr lang="sv-SE"/>
              <a:t>chefer</a:t>
            </a:r>
          </a:p>
        </p:txBody>
      </p:sp>
      <p:graphicFrame>
        <p:nvGraphicFramePr>
          <p:cNvPr id="5" name="Platshållare för innehåll 2">
            <a:extLst>
              <a:ext uri="{FF2B5EF4-FFF2-40B4-BE49-F238E27FC236}">
                <a16:creationId xmlns:a16="http://schemas.microsoft.com/office/drawing/2014/main" id="{1BDE1BE9-61B6-4990-A6E3-18D65BCAD8E2}"/>
              </a:ext>
            </a:extLst>
          </p:cNvPr>
          <p:cNvGraphicFramePr>
            <a:graphicFrameLocks noGrp="1"/>
          </p:cNvGraphicFramePr>
          <p:nvPr>
            <p:ph idx="1"/>
            <p:extLst>
              <p:ext uri="{D42A27DB-BD31-4B8C-83A1-F6EECF244321}">
                <p14:modId xmlns:p14="http://schemas.microsoft.com/office/powerpoint/2010/main" val="122347217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65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F23CFD7-7A7C-47B6-8932-5F9485B06409}"/>
              </a:ext>
            </a:extLst>
          </p:cNvPr>
          <p:cNvSpPr>
            <a:spLocks noGrp="1"/>
          </p:cNvSpPr>
          <p:nvPr>
            <p:ph type="title"/>
          </p:nvPr>
        </p:nvSpPr>
        <p:spPr>
          <a:xfrm>
            <a:off x="1024128" y="585216"/>
            <a:ext cx="8018272" cy="1499616"/>
          </a:xfrm>
        </p:spPr>
        <p:txBody>
          <a:bodyPr>
            <a:normAutofit/>
          </a:bodyPr>
          <a:lstStyle/>
          <a:p>
            <a:r>
              <a:rPr lang="sv-SE"/>
              <a:t>Ditt arbetsmiljöansvar</a:t>
            </a:r>
            <a:br>
              <a:rPr lang="sv-SE"/>
            </a:br>
            <a:r>
              <a:rPr lang="sv-SE"/>
              <a:t>medarbetare</a:t>
            </a:r>
          </a:p>
        </p:txBody>
      </p:sp>
      <p:cxnSp>
        <p:nvCxnSpPr>
          <p:cNvPr id="17" name="Straight Connector 16">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D98FDBAD-60DA-4A1D-99C1-2F3FEE29908F}"/>
              </a:ext>
            </a:extLst>
          </p:cNvPr>
          <p:cNvSpPr>
            <a:spLocks noGrp="1"/>
          </p:cNvSpPr>
          <p:nvPr>
            <p:ph idx="1"/>
          </p:nvPr>
        </p:nvSpPr>
        <p:spPr>
          <a:xfrm>
            <a:off x="1024128" y="2286000"/>
            <a:ext cx="8018271" cy="4023360"/>
          </a:xfrm>
        </p:spPr>
        <p:txBody>
          <a:bodyPr>
            <a:normAutofit/>
          </a:bodyPr>
          <a:lstStyle/>
          <a:p>
            <a:pPr marL="0" indent="0">
              <a:buNone/>
            </a:pPr>
            <a:r>
              <a:rPr lang="sv-SE"/>
              <a:t>Även medarbetarna har ett arbetsmiljöansvar. Det kan handla om att följa instruktioner, använda skyddsutrustning och rapportera eventuella tillbud och brister (t.ex. om något har gått sönder alternativt förbättringsområden). </a:t>
            </a:r>
            <a:br>
              <a:rPr lang="sv-SE"/>
            </a:br>
            <a:br>
              <a:rPr lang="sv-SE"/>
            </a:br>
            <a:r>
              <a:rPr lang="sv-SE"/>
              <a:t>I uppdraget som skyddsombud har inte något arbetsmiljöansvar (chefer och företagsledning är ansvariga), utan ska kontrollera och samverka kring arbetsmiljön för arbetstagarnas räkning.</a:t>
            </a:r>
          </a:p>
          <a:p>
            <a:pPr marL="0" indent="0">
              <a:buNone/>
            </a:pPr>
            <a:endParaRPr lang="sv-SE"/>
          </a:p>
        </p:txBody>
      </p:sp>
      <p:sp>
        <p:nvSpPr>
          <p:cNvPr id="19" name="Rectangle 1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513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24</TotalTime>
  <Words>854</Words>
  <Application>Microsoft Office PowerPoint</Application>
  <PresentationFormat>Bredbild</PresentationFormat>
  <Paragraphs>144</Paragraphs>
  <Slides>13</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13</vt:i4>
      </vt:variant>
    </vt:vector>
  </HeadingPairs>
  <TitlesOfParts>
    <vt:vector size="19" baseType="lpstr">
      <vt:lpstr>Arial</vt:lpstr>
      <vt:lpstr>Century Gothic</vt:lpstr>
      <vt:lpstr>Tw Cen MT</vt:lpstr>
      <vt:lpstr>Tw Cen MT Condensed</vt:lpstr>
      <vt:lpstr>Wingdings 3</vt:lpstr>
      <vt:lpstr>Integral</vt:lpstr>
      <vt:lpstr>Vårt arbetsmiljöarbete</vt:lpstr>
      <vt:lpstr>PowerPoint-presentation</vt:lpstr>
      <vt:lpstr>Agenda</vt:lpstr>
      <vt:lpstr>SAM – Vårt systematiska arbetsmiljöarbete</vt:lpstr>
      <vt:lpstr>Vårt systematiska arbetsmiljöarbete</vt:lpstr>
      <vt:lpstr>Vi ska vara bra på helheten</vt:lpstr>
      <vt:lpstr>Tydliga roller och ansvar</vt:lpstr>
      <vt:lpstr>Ditt arbetsmiljöansvar chefer</vt:lpstr>
      <vt:lpstr>Ditt arbetsmiljöansvar medarbetare</vt:lpstr>
      <vt:lpstr>Riskanalyser – ”riskkällor”</vt:lpstr>
      <vt:lpstr>Riskområden (riskkällor) i vår arbetsmiljö </vt:lpstr>
      <vt:lpstr>Vår arbetsmiljö – risker (riskkällor) inom:</vt:lpstr>
      <vt:lpstr>Senaste skyddsronden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Vårt arbetsmiljöarbete</dc:title>
  <dc:creator>Henrik Olsson</dc:creator>
  <cp:lastModifiedBy>Henrik Olsson</cp:lastModifiedBy>
  <cp:revision>8</cp:revision>
  <dcterms:created xsi:type="dcterms:W3CDTF">2019-11-21T09:26:36Z</dcterms:created>
  <dcterms:modified xsi:type="dcterms:W3CDTF">2023-11-13T06:32:55Z</dcterms:modified>
</cp:coreProperties>
</file>