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sldIdLst>
    <p:sldId id="256" r:id="rId2"/>
    <p:sldId id="268" r:id="rId3"/>
    <p:sldId id="269"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F3319-A7C6-4D29-89E6-782B64F83A15}" v="23" dt="2024-09-12T19:18:30.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7" y="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Olsson" userId="25bcd190eca0fa02" providerId="LiveId" clId="{075F3319-A7C6-4D29-89E6-782B64F83A15}"/>
    <pc:docChg chg="undo custSel modSld">
      <pc:chgData name="Henrik Olsson" userId="25bcd190eca0fa02" providerId="LiveId" clId="{075F3319-A7C6-4D29-89E6-782B64F83A15}" dt="2024-09-12T19:27:57.951" v="234" actId="26606"/>
      <pc:docMkLst>
        <pc:docMk/>
      </pc:docMkLst>
      <pc:sldChg chg="addSp delSp modSp mod delDesignElem">
        <pc:chgData name="Henrik Olsson" userId="25bcd190eca0fa02" providerId="LiveId" clId="{075F3319-A7C6-4D29-89E6-782B64F83A15}" dt="2024-09-12T19:24:01.322" v="210" actId="26606"/>
        <pc:sldMkLst>
          <pc:docMk/>
          <pc:sldMk cId="2948861544" sldId="256"/>
        </pc:sldMkLst>
        <pc:spChg chg="mod">
          <ac:chgData name="Henrik Olsson" userId="25bcd190eca0fa02" providerId="LiveId" clId="{075F3319-A7C6-4D29-89E6-782B64F83A15}" dt="2024-09-12T19:24:01.322" v="210" actId="26606"/>
          <ac:spMkLst>
            <pc:docMk/>
            <pc:sldMk cId="2948861544" sldId="256"/>
            <ac:spMk id="2" creationId="{0E45BC3C-023A-4E74-ACB2-4FA250DA278B}"/>
          </ac:spMkLst>
        </pc:spChg>
        <pc:spChg chg="mod">
          <ac:chgData name="Henrik Olsson" userId="25bcd190eca0fa02" providerId="LiveId" clId="{075F3319-A7C6-4D29-89E6-782B64F83A15}" dt="2024-09-12T19:24:01.322" v="210" actId="26606"/>
          <ac:spMkLst>
            <pc:docMk/>
            <pc:sldMk cId="2948861544" sldId="256"/>
            <ac:spMk id="3" creationId="{F88D53DB-547F-4534-903A-EB99B06F437C}"/>
          </ac:spMkLst>
        </pc:spChg>
        <pc:spChg chg="add del">
          <ac:chgData name="Henrik Olsson" userId="25bcd190eca0fa02" providerId="LiveId" clId="{075F3319-A7C6-4D29-89E6-782B64F83A15}" dt="2024-09-12T19:23:25.580" v="209" actId="26606"/>
          <ac:spMkLst>
            <pc:docMk/>
            <pc:sldMk cId="2948861544" sldId="256"/>
            <ac:spMk id="5" creationId="{4522B21E-B2B9-4C72-9A71-C87EFD137480}"/>
          </ac:spMkLst>
        </pc:spChg>
        <pc:spChg chg="add del">
          <ac:chgData name="Henrik Olsson" userId="25bcd190eca0fa02" providerId="LiveId" clId="{075F3319-A7C6-4D29-89E6-782B64F83A15}" dt="2024-09-12T19:23:25.580" v="209" actId="26606"/>
          <ac:spMkLst>
            <pc:docMk/>
            <pc:sldMk cId="2948861544" sldId="256"/>
            <ac:spMk id="6" creationId="{5EB7D2A2-F448-44D4-938C-DC84CBCB3B1E}"/>
          </ac:spMkLst>
        </pc:spChg>
        <pc:spChg chg="add del">
          <ac:chgData name="Henrik Olsson" userId="25bcd190eca0fa02" providerId="LiveId" clId="{075F3319-A7C6-4D29-89E6-782B64F83A15}" dt="2024-09-12T19:23:25.580" v="209" actId="26606"/>
          <ac:spMkLst>
            <pc:docMk/>
            <pc:sldMk cId="2948861544" sldId="256"/>
            <ac:spMk id="7" creationId="{871AEA07-1E14-44B4-8E55-64EF049CD66F}"/>
          </ac:spMkLst>
        </pc:spChg>
        <pc:spChg chg="del">
          <ac:chgData name="Henrik Olsson" userId="25bcd190eca0fa02" providerId="LiveId" clId="{075F3319-A7C6-4D29-89E6-782B64F83A15}" dt="2024-09-12T19:15:34.027" v="8"/>
          <ac:spMkLst>
            <pc:docMk/>
            <pc:sldMk cId="2948861544" sldId="256"/>
            <ac:spMk id="8" creationId="{1579DD07-B6CD-4C04-8A4A-3B92CE8C8A31}"/>
          </ac:spMkLst>
        </pc:spChg>
        <pc:spChg chg="del">
          <ac:chgData name="Henrik Olsson" userId="25bcd190eca0fa02" providerId="LiveId" clId="{075F3319-A7C6-4D29-89E6-782B64F83A15}" dt="2024-09-12T19:15:34.027" v="8"/>
          <ac:spMkLst>
            <pc:docMk/>
            <pc:sldMk cId="2948861544" sldId="256"/>
            <ac:spMk id="10" creationId="{D4A3DB12-3AD8-467C-910C-F09E3A688BD7}"/>
          </ac:spMkLst>
        </pc:spChg>
        <pc:spChg chg="add del">
          <ac:chgData name="Henrik Olsson" userId="25bcd190eca0fa02" providerId="LiveId" clId="{075F3319-A7C6-4D29-89E6-782B64F83A15}" dt="2024-09-12T19:24:01.322" v="210" actId="26606"/>
          <ac:spMkLst>
            <pc:docMk/>
            <pc:sldMk cId="2948861544" sldId="256"/>
            <ac:spMk id="11" creationId="{A93898FF-D987-4B0E-BFB4-85F5EB356D4D}"/>
          </ac:spMkLst>
        </pc:spChg>
        <pc:spChg chg="del">
          <ac:chgData name="Henrik Olsson" userId="25bcd190eca0fa02" providerId="LiveId" clId="{075F3319-A7C6-4D29-89E6-782B64F83A15}" dt="2024-09-12T19:15:34.027" v="8"/>
          <ac:spMkLst>
            <pc:docMk/>
            <pc:sldMk cId="2948861544" sldId="256"/>
            <ac:spMk id="12" creationId="{36A995F0-906C-4573-A739-16EED217D852}"/>
          </ac:spMkLst>
        </pc:spChg>
        <pc:spChg chg="add del">
          <ac:chgData name="Henrik Olsson" userId="25bcd190eca0fa02" providerId="LiveId" clId="{075F3319-A7C6-4D29-89E6-782B64F83A15}" dt="2024-09-12T19:24:01.322" v="210" actId="26606"/>
          <ac:spMkLst>
            <pc:docMk/>
            <pc:sldMk cId="2948861544" sldId="256"/>
            <ac:spMk id="16" creationId="{FEB84055-029C-4E86-8844-D05D96C024BC}"/>
          </ac:spMkLst>
        </pc:spChg>
        <pc:spChg chg="add del">
          <ac:chgData name="Henrik Olsson" userId="25bcd190eca0fa02" providerId="LiveId" clId="{075F3319-A7C6-4D29-89E6-782B64F83A15}" dt="2024-09-12T19:24:01.322" v="210" actId="26606"/>
          <ac:spMkLst>
            <pc:docMk/>
            <pc:sldMk cId="2948861544" sldId="256"/>
            <ac:spMk id="20" creationId="{799037F2-4CAF-446B-90DB-1480B247AA69}"/>
          </ac:spMkLst>
        </pc:spChg>
        <pc:spChg chg="add del">
          <ac:chgData name="Henrik Olsson" userId="25bcd190eca0fa02" providerId="LiveId" clId="{075F3319-A7C6-4D29-89E6-782B64F83A15}" dt="2024-09-12T19:24:01.322" v="210" actId="26606"/>
          <ac:spMkLst>
            <pc:docMk/>
            <pc:sldMk cId="2948861544" sldId="256"/>
            <ac:spMk id="22" creationId="{7128589C-AF3D-49CF-BD92-C1D1D2F5387F}"/>
          </ac:spMkLst>
        </pc:spChg>
        <pc:spChg chg="add">
          <ac:chgData name="Henrik Olsson" userId="25bcd190eca0fa02" providerId="LiveId" clId="{075F3319-A7C6-4D29-89E6-782B64F83A15}" dt="2024-09-12T19:24:01.322" v="210" actId="26606"/>
          <ac:spMkLst>
            <pc:docMk/>
            <pc:sldMk cId="2948861544" sldId="256"/>
            <ac:spMk id="27" creationId="{46F1F2C8-798B-4CCE-A851-94AFAF350BED}"/>
          </ac:spMkLst>
        </pc:spChg>
        <pc:spChg chg="add">
          <ac:chgData name="Henrik Olsson" userId="25bcd190eca0fa02" providerId="LiveId" clId="{075F3319-A7C6-4D29-89E6-782B64F83A15}" dt="2024-09-12T19:24:01.322" v="210" actId="26606"/>
          <ac:spMkLst>
            <pc:docMk/>
            <pc:sldMk cId="2948861544" sldId="256"/>
            <ac:spMk id="29" creationId="{755E9CD0-04B0-4A3C-B291-AD913379C713}"/>
          </ac:spMkLst>
        </pc:spChg>
        <pc:spChg chg="add">
          <ac:chgData name="Henrik Olsson" userId="25bcd190eca0fa02" providerId="LiveId" clId="{075F3319-A7C6-4D29-89E6-782B64F83A15}" dt="2024-09-12T19:24:01.322" v="210" actId="26606"/>
          <ac:spMkLst>
            <pc:docMk/>
            <pc:sldMk cId="2948861544" sldId="256"/>
            <ac:spMk id="31" creationId="{1DD8BF3B-6066-418C-8D1A-75C5E396FC04}"/>
          </ac:spMkLst>
        </pc:spChg>
        <pc:spChg chg="add">
          <ac:chgData name="Henrik Olsson" userId="25bcd190eca0fa02" providerId="LiveId" clId="{075F3319-A7C6-4D29-89E6-782B64F83A15}" dt="2024-09-12T19:24:01.322" v="210" actId="26606"/>
          <ac:spMkLst>
            <pc:docMk/>
            <pc:sldMk cId="2948861544" sldId="256"/>
            <ac:spMk id="33" creationId="{80BC66F9-7A74-4286-AD22-1174052CC22C}"/>
          </ac:spMkLst>
        </pc:spChg>
        <pc:spChg chg="add">
          <ac:chgData name="Henrik Olsson" userId="25bcd190eca0fa02" providerId="LiveId" clId="{075F3319-A7C6-4D29-89E6-782B64F83A15}" dt="2024-09-12T19:24:01.322" v="210" actId="26606"/>
          <ac:spMkLst>
            <pc:docMk/>
            <pc:sldMk cId="2948861544" sldId="256"/>
            <ac:spMk id="35" creationId="{D8142CC3-2B5C-48E6-9DF0-6C8ACBAF23EF}"/>
          </ac:spMkLst>
        </pc:spChg>
        <pc:spChg chg="add">
          <ac:chgData name="Henrik Olsson" userId="25bcd190eca0fa02" providerId="LiveId" clId="{075F3319-A7C6-4D29-89E6-782B64F83A15}" dt="2024-09-12T19:24:01.322" v="210" actId="26606"/>
          <ac:spMkLst>
            <pc:docMk/>
            <pc:sldMk cId="2948861544" sldId="256"/>
            <ac:spMk id="39" creationId="{46A89C79-8EF3-4AF9-B3D9-59A883F41C83}"/>
          </ac:spMkLst>
        </pc:spChg>
        <pc:spChg chg="add">
          <ac:chgData name="Henrik Olsson" userId="25bcd190eca0fa02" providerId="LiveId" clId="{075F3319-A7C6-4D29-89E6-782B64F83A15}" dt="2024-09-12T19:24:01.322" v="210" actId="26606"/>
          <ac:spMkLst>
            <pc:docMk/>
            <pc:sldMk cId="2948861544" sldId="256"/>
            <ac:spMk id="41" creationId="{EFE5CE34-4543-42E5-B82C-1F3D12422CDD}"/>
          </ac:spMkLst>
        </pc:spChg>
        <pc:spChg chg="add">
          <ac:chgData name="Henrik Olsson" userId="25bcd190eca0fa02" providerId="LiveId" clId="{075F3319-A7C6-4D29-89E6-782B64F83A15}" dt="2024-09-12T19:24:01.322" v="210" actId="26606"/>
          <ac:spMkLst>
            <pc:docMk/>
            <pc:sldMk cId="2948861544" sldId="256"/>
            <ac:spMk id="43" creationId="{72AF41FE-63D7-4695-81D2-66D2510E4486}"/>
          </ac:spMkLst>
        </pc:spChg>
        <pc:picChg chg="add del">
          <ac:chgData name="Henrik Olsson" userId="25bcd190eca0fa02" providerId="LiveId" clId="{075F3319-A7C6-4D29-89E6-782B64F83A15}" dt="2024-09-12T19:24:01.322" v="210" actId="26606"/>
          <ac:picMkLst>
            <pc:docMk/>
            <pc:sldMk cId="2948861544" sldId="256"/>
            <ac:picMk id="18" creationId="{8A2842C0-6210-4FDB-B1FF-C14C927377FB}"/>
          </ac:picMkLst>
        </pc:picChg>
        <pc:cxnChg chg="add del">
          <ac:chgData name="Henrik Olsson" userId="25bcd190eca0fa02" providerId="LiveId" clId="{075F3319-A7C6-4D29-89E6-782B64F83A15}" dt="2024-09-12T19:23:25.580" v="209" actId="26606"/>
          <ac:cxnSpMkLst>
            <pc:docMk/>
            <pc:sldMk cId="2948861544" sldId="256"/>
            <ac:cxnSpMk id="9" creationId="{F7C8EA93-3210-4C62-99E9-153C275E3A87}"/>
          </ac:cxnSpMkLst>
        </pc:cxnChg>
        <pc:cxnChg chg="del">
          <ac:chgData name="Henrik Olsson" userId="25bcd190eca0fa02" providerId="LiveId" clId="{075F3319-A7C6-4D29-89E6-782B64F83A15}" dt="2024-09-12T19:15:34.027" v="8"/>
          <ac:cxnSpMkLst>
            <pc:docMk/>
            <pc:sldMk cId="2948861544" sldId="256"/>
            <ac:cxnSpMk id="14" creationId="{C3F5F06D-7250-43A5-9B61-0B7F1FD7E395}"/>
          </ac:cxnSpMkLst>
        </pc:cxnChg>
        <pc:cxnChg chg="add">
          <ac:chgData name="Henrik Olsson" userId="25bcd190eca0fa02" providerId="LiveId" clId="{075F3319-A7C6-4D29-89E6-782B64F83A15}" dt="2024-09-12T19:24:01.322" v="210" actId="26606"/>
          <ac:cxnSpMkLst>
            <pc:docMk/>
            <pc:sldMk cId="2948861544" sldId="256"/>
            <ac:cxnSpMk id="37" creationId="{7B2D303B-3DD0-4319-9EAD-361847FEC71D}"/>
          </ac:cxnSpMkLst>
        </pc:cxnChg>
      </pc:sldChg>
      <pc:sldChg chg="addSp delSp modSp mod">
        <pc:chgData name="Henrik Olsson" userId="25bcd190eca0fa02" providerId="LiveId" clId="{075F3319-A7C6-4D29-89E6-782B64F83A15}" dt="2024-09-12T19:25:44.893" v="220" actId="14100"/>
        <pc:sldMkLst>
          <pc:docMk/>
          <pc:sldMk cId="3110895410" sldId="258"/>
        </pc:sldMkLst>
        <pc:spChg chg="mod">
          <ac:chgData name="Henrik Olsson" userId="25bcd190eca0fa02" providerId="LiveId" clId="{075F3319-A7C6-4D29-89E6-782B64F83A15}" dt="2024-09-12T19:25:16.497" v="215" actId="26606"/>
          <ac:spMkLst>
            <pc:docMk/>
            <pc:sldMk cId="3110895410" sldId="258"/>
            <ac:spMk id="2" creationId="{D4453416-8F39-41D5-8394-53DC27C21C1D}"/>
          </ac:spMkLst>
        </pc:spChg>
        <pc:spChg chg="add del">
          <ac:chgData name="Henrik Olsson" userId="25bcd190eca0fa02" providerId="LiveId" clId="{075F3319-A7C6-4D29-89E6-782B64F83A15}" dt="2024-09-12T19:25:08.355" v="213" actId="26606"/>
          <ac:spMkLst>
            <pc:docMk/>
            <pc:sldMk cId="3110895410" sldId="258"/>
            <ac:spMk id="10" creationId="{7301F447-EEF7-48F5-AF73-7566EE7F64AD}"/>
          </ac:spMkLst>
        </pc:spChg>
        <pc:spChg chg="add del">
          <ac:chgData name="Henrik Olsson" userId="25bcd190eca0fa02" providerId="LiveId" clId="{075F3319-A7C6-4D29-89E6-782B64F83A15}" dt="2024-09-12T19:25:08.355" v="213" actId="26606"/>
          <ac:spMkLst>
            <pc:docMk/>
            <pc:sldMk cId="3110895410" sldId="258"/>
            <ac:spMk id="12" creationId="{F7117410-A2A4-4085-9ADC-46744551DBDE}"/>
          </ac:spMkLst>
        </pc:spChg>
        <pc:spChg chg="add del">
          <ac:chgData name="Henrik Olsson" userId="25bcd190eca0fa02" providerId="LiveId" clId="{075F3319-A7C6-4D29-89E6-782B64F83A15}" dt="2024-09-12T19:25:08.355" v="213" actId="26606"/>
          <ac:spMkLst>
            <pc:docMk/>
            <pc:sldMk cId="3110895410" sldId="258"/>
            <ac:spMk id="14" creationId="{99F74EB5-E547-4FB4-95F5-BCC788F3C4A0}"/>
          </ac:spMkLst>
        </pc:spChg>
        <pc:spChg chg="add del">
          <ac:chgData name="Henrik Olsson" userId="25bcd190eca0fa02" providerId="LiveId" clId="{075F3319-A7C6-4D29-89E6-782B64F83A15}" dt="2024-09-12T19:25:16.497" v="215" actId="26606"/>
          <ac:spMkLst>
            <pc:docMk/>
            <pc:sldMk cId="3110895410" sldId="258"/>
            <ac:spMk id="16" creationId="{955A2079-FA98-4876-80F0-72364A7D2EA4}"/>
          </ac:spMkLst>
        </pc:spChg>
        <pc:graphicFrameChg chg="mod modGraphic">
          <ac:chgData name="Henrik Olsson" userId="25bcd190eca0fa02" providerId="LiveId" clId="{075F3319-A7C6-4D29-89E6-782B64F83A15}" dt="2024-09-12T19:25:44.893" v="220" actId="14100"/>
          <ac:graphicFrameMkLst>
            <pc:docMk/>
            <pc:sldMk cId="3110895410" sldId="258"/>
            <ac:graphicFrameMk id="5" creationId="{EDCEBF45-DD18-F15F-8C1C-5F49DE8E9DC6}"/>
          </ac:graphicFrameMkLst>
        </pc:graphicFrameChg>
      </pc:sldChg>
      <pc:sldChg chg="addSp delSp modSp mod delDesignElem">
        <pc:chgData name="Henrik Olsson" userId="25bcd190eca0fa02" providerId="LiveId" clId="{075F3319-A7C6-4D29-89E6-782B64F83A15}" dt="2024-09-12T19:26:54.750" v="229" actId="26606"/>
        <pc:sldMkLst>
          <pc:docMk/>
          <pc:sldMk cId="2353571026" sldId="259"/>
        </pc:sldMkLst>
        <pc:spChg chg="mod">
          <ac:chgData name="Henrik Olsson" userId="25bcd190eca0fa02" providerId="LiveId" clId="{075F3319-A7C6-4D29-89E6-782B64F83A15}" dt="2024-09-12T19:26:54.750" v="229" actId="26606"/>
          <ac:spMkLst>
            <pc:docMk/>
            <pc:sldMk cId="2353571026" sldId="259"/>
            <ac:spMk id="2" creationId="{161B1E4B-50B8-4FAB-8977-76AA61C1DF21}"/>
          </ac:spMkLst>
        </pc:spChg>
        <pc:spChg chg="mod ord">
          <ac:chgData name="Henrik Olsson" userId="25bcd190eca0fa02" providerId="LiveId" clId="{075F3319-A7C6-4D29-89E6-782B64F83A15}" dt="2024-09-12T19:26:54.750" v="229" actId="26606"/>
          <ac:spMkLst>
            <pc:docMk/>
            <pc:sldMk cId="2353571026" sldId="259"/>
            <ac:spMk id="5" creationId="{F475F63D-5A2A-4D59-8557-692E79640C42}"/>
          </ac:spMkLst>
        </pc:spChg>
        <pc:spChg chg="add del">
          <ac:chgData name="Henrik Olsson" userId="25bcd190eca0fa02" providerId="LiveId" clId="{075F3319-A7C6-4D29-89E6-782B64F83A15}" dt="2024-09-12T19:26:30.490" v="222" actId="26606"/>
          <ac:spMkLst>
            <pc:docMk/>
            <pc:sldMk cId="2353571026" sldId="259"/>
            <ac:spMk id="1028" creationId="{D2B783EE-0239-4717-BBEA-8C9EAC61C824}"/>
          </ac:spMkLst>
        </pc:spChg>
        <pc:spChg chg="add del">
          <ac:chgData name="Henrik Olsson" userId="25bcd190eca0fa02" providerId="LiveId" clId="{075F3319-A7C6-4D29-89E6-782B64F83A15}" dt="2024-09-12T19:26:30.490" v="222" actId="26606"/>
          <ac:spMkLst>
            <pc:docMk/>
            <pc:sldMk cId="2353571026" sldId="259"/>
            <ac:spMk id="1029" creationId="{A7B99495-F43F-4D80-A44F-2CB4764EB90B}"/>
          </ac:spMkLst>
        </pc:spChg>
        <pc:spChg chg="add del">
          <ac:chgData name="Henrik Olsson" userId="25bcd190eca0fa02" providerId="LiveId" clId="{075F3319-A7C6-4D29-89E6-782B64F83A15}" dt="2024-09-12T19:26:30.490" v="222" actId="26606"/>
          <ac:spMkLst>
            <pc:docMk/>
            <pc:sldMk cId="2353571026" sldId="259"/>
            <ac:spMk id="1030" creationId="{70BEB1E7-2F88-40BC-B73D-42E5B6F80BFC}"/>
          </ac:spMkLst>
        </pc:spChg>
        <pc:spChg chg="del">
          <ac:chgData name="Henrik Olsson" userId="25bcd190eca0fa02" providerId="LiveId" clId="{075F3319-A7C6-4D29-89E6-782B64F83A15}" dt="2024-09-12T19:15:34.027" v="8"/>
          <ac:spMkLst>
            <pc:docMk/>
            <pc:sldMk cId="2353571026" sldId="259"/>
            <ac:spMk id="1031" creationId="{1A762210-74F1-4C99-86EF-1A547DCF14CB}"/>
          </ac:spMkLst>
        </pc:spChg>
        <pc:spChg chg="add del">
          <ac:chgData name="Henrik Olsson" userId="25bcd190eca0fa02" providerId="LiveId" clId="{075F3319-A7C6-4D29-89E6-782B64F83A15}" dt="2024-09-12T19:26:54.750" v="229" actId="26606"/>
          <ac:spMkLst>
            <pc:docMk/>
            <pc:sldMk cId="2353571026" sldId="259"/>
            <ac:spMk id="1032" creationId="{352BEC0E-22F8-46D0-9632-375DB541B06C}"/>
          </ac:spMkLst>
        </pc:spChg>
        <pc:spChg chg="add del">
          <ac:chgData name="Henrik Olsson" userId="25bcd190eca0fa02" providerId="LiveId" clId="{075F3319-A7C6-4D29-89E6-782B64F83A15}" dt="2024-09-12T19:26:54.750" v="229" actId="26606"/>
          <ac:spMkLst>
            <pc:docMk/>
            <pc:sldMk cId="2353571026" sldId="259"/>
            <ac:spMk id="1034" creationId="{3FCFB1DE-0B7E-48CC-BA90-B2AB0889F9D6}"/>
          </ac:spMkLst>
        </pc:spChg>
        <pc:spChg chg="del">
          <ac:chgData name="Henrik Olsson" userId="25bcd190eca0fa02" providerId="LiveId" clId="{075F3319-A7C6-4D29-89E6-782B64F83A15}" dt="2024-09-12T19:15:34.027" v="8"/>
          <ac:spMkLst>
            <pc:docMk/>
            <pc:sldMk cId="2353571026" sldId="259"/>
            <ac:spMk id="1035" creationId="{2E145966-B909-4C1C-91A8-0C4EA098B4F0}"/>
          </ac:spMkLst>
        </pc:spChg>
        <pc:picChg chg="mod">
          <ac:chgData name="Henrik Olsson" userId="25bcd190eca0fa02" providerId="LiveId" clId="{075F3319-A7C6-4D29-89E6-782B64F83A15}" dt="2024-09-12T19:26:54.750" v="229" actId="26606"/>
          <ac:picMkLst>
            <pc:docMk/>
            <pc:sldMk cId="2353571026" sldId="259"/>
            <ac:picMk id="1025" creationId="{EE2D5794-C362-42F6-9B92-D7902C5A8E98}"/>
          </ac:picMkLst>
        </pc:picChg>
        <pc:picChg chg="mod">
          <ac:chgData name="Henrik Olsson" userId="25bcd190eca0fa02" providerId="LiveId" clId="{075F3319-A7C6-4D29-89E6-782B64F83A15}" dt="2024-09-12T19:26:54.750" v="229" actId="26606"/>
          <ac:picMkLst>
            <pc:docMk/>
            <pc:sldMk cId="2353571026" sldId="259"/>
            <ac:picMk id="1026" creationId="{949697BE-6ACB-4119-9CED-84D5BC09BAC4}"/>
          </ac:picMkLst>
        </pc:picChg>
        <pc:cxnChg chg="del">
          <ac:chgData name="Henrik Olsson" userId="25bcd190eca0fa02" providerId="LiveId" clId="{075F3319-A7C6-4D29-89E6-782B64F83A15}" dt="2024-09-12T19:15:34.027" v="8"/>
          <ac:cxnSpMkLst>
            <pc:docMk/>
            <pc:sldMk cId="2353571026" sldId="259"/>
            <ac:cxnSpMk id="1033" creationId="{8765910E-709B-48D5-90A1-C9D98375F0FE}"/>
          </ac:cxnSpMkLst>
        </pc:cxnChg>
      </pc:sldChg>
      <pc:sldChg chg="modSp mod">
        <pc:chgData name="Henrik Olsson" userId="25bcd190eca0fa02" providerId="LiveId" clId="{075F3319-A7C6-4D29-89E6-782B64F83A15}" dt="2024-09-12T19:19:38.297" v="41" actId="207"/>
        <pc:sldMkLst>
          <pc:docMk/>
          <pc:sldMk cId="3780723000" sldId="260"/>
        </pc:sldMkLst>
        <pc:spChg chg="mod">
          <ac:chgData name="Henrik Olsson" userId="25bcd190eca0fa02" providerId="LiveId" clId="{075F3319-A7C6-4D29-89E6-782B64F83A15}" dt="2024-09-12T19:15:59.630" v="12"/>
          <ac:spMkLst>
            <pc:docMk/>
            <pc:sldMk cId="3780723000" sldId="260"/>
            <ac:spMk id="2" creationId="{7E238C1A-B633-4115-AD0E-31D84238A029}"/>
          </ac:spMkLst>
        </pc:spChg>
        <pc:spChg chg="mod">
          <ac:chgData name="Henrik Olsson" userId="25bcd190eca0fa02" providerId="LiveId" clId="{075F3319-A7C6-4D29-89E6-782B64F83A15}" dt="2024-09-12T19:19:14.699" v="38" actId="207"/>
          <ac:spMkLst>
            <pc:docMk/>
            <pc:sldMk cId="3780723000" sldId="260"/>
            <ac:spMk id="4" creationId="{68D6865D-44BB-4E92-A9DD-635B4778D778}"/>
          </ac:spMkLst>
        </pc:spChg>
        <pc:spChg chg="mod">
          <ac:chgData name="Henrik Olsson" userId="25bcd190eca0fa02" providerId="LiveId" clId="{075F3319-A7C6-4D29-89E6-782B64F83A15}" dt="2024-09-12T19:19:14.699" v="38" actId="207"/>
          <ac:spMkLst>
            <pc:docMk/>
            <pc:sldMk cId="3780723000" sldId="260"/>
            <ac:spMk id="5" creationId="{F2BFA838-E73D-461A-838B-014FA0436922}"/>
          </ac:spMkLst>
        </pc:spChg>
        <pc:spChg chg="mod">
          <ac:chgData name="Henrik Olsson" userId="25bcd190eca0fa02" providerId="LiveId" clId="{075F3319-A7C6-4D29-89E6-782B64F83A15}" dt="2024-09-12T19:19:24.824" v="39" actId="207"/>
          <ac:spMkLst>
            <pc:docMk/>
            <pc:sldMk cId="3780723000" sldId="260"/>
            <ac:spMk id="6" creationId="{DA5101D5-A7EF-4AAA-8218-0F65F75E94A7}"/>
          </ac:spMkLst>
        </pc:spChg>
        <pc:spChg chg="mod">
          <ac:chgData name="Henrik Olsson" userId="25bcd190eca0fa02" providerId="LiveId" clId="{075F3319-A7C6-4D29-89E6-782B64F83A15}" dt="2024-09-12T19:19:24.824" v="39" actId="207"/>
          <ac:spMkLst>
            <pc:docMk/>
            <pc:sldMk cId="3780723000" sldId="260"/>
            <ac:spMk id="7" creationId="{9D8BB9CC-263F-4F27-80B4-9EC21C1990BE}"/>
          </ac:spMkLst>
        </pc:spChg>
        <pc:spChg chg="mod">
          <ac:chgData name="Henrik Olsson" userId="25bcd190eca0fa02" providerId="LiveId" clId="{075F3319-A7C6-4D29-89E6-782B64F83A15}" dt="2024-09-12T19:19:24.824" v="39" actId="207"/>
          <ac:spMkLst>
            <pc:docMk/>
            <pc:sldMk cId="3780723000" sldId="260"/>
            <ac:spMk id="8" creationId="{A7D182FB-61AF-4B26-82DD-BB78F328083D}"/>
          </ac:spMkLst>
        </pc:spChg>
        <pc:spChg chg="mod">
          <ac:chgData name="Henrik Olsson" userId="25bcd190eca0fa02" providerId="LiveId" clId="{075F3319-A7C6-4D29-89E6-782B64F83A15}" dt="2024-09-12T19:19:24.824" v="39" actId="207"/>
          <ac:spMkLst>
            <pc:docMk/>
            <pc:sldMk cId="3780723000" sldId="260"/>
            <ac:spMk id="9" creationId="{6C645DD2-EAC8-427D-989F-EF4960413907}"/>
          </ac:spMkLst>
        </pc:spChg>
        <pc:spChg chg="mod">
          <ac:chgData name="Henrik Olsson" userId="25bcd190eca0fa02" providerId="LiveId" clId="{075F3319-A7C6-4D29-89E6-782B64F83A15}" dt="2024-09-12T19:19:32.788" v="40" actId="207"/>
          <ac:spMkLst>
            <pc:docMk/>
            <pc:sldMk cId="3780723000" sldId="260"/>
            <ac:spMk id="10" creationId="{8CACAAAC-A537-49E1-ADCA-D2BE25ACB0F7}"/>
          </ac:spMkLst>
        </pc:spChg>
        <pc:spChg chg="mod">
          <ac:chgData name="Henrik Olsson" userId="25bcd190eca0fa02" providerId="LiveId" clId="{075F3319-A7C6-4D29-89E6-782B64F83A15}" dt="2024-09-12T19:19:38.297" v="41" actId="207"/>
          <ac:spMkLst>
            <pc:docMk/>
            <pc:sldMk cId="3780723000" sldId="260"/>
            <ac:spMk id="11" creationId="{BFBA4E09-055D-4E34-B0FA-36F64D8E1234}"/>
          </ac:spMkLst>
        </pc:spChg>
        <pc:spChg chg="mod">
          <ac:chgData name="Henrik Olsson" userId="25bcd190eca0fa02" providerId="LiveId" clId="{075F3319-A7C6-4D29-89E6-782B64F83A15}" dt="2024-09-12T19:19:14.699" v="38" actId="207"/>
          <ac:spMkLst>
            <pc:docMk/>
            <pc:sldMk cId="3780723000" sldId="260"/>
            <ac:spMk id="12" creationId="{B36B7A0F-B74F-4978-95A0-26929EE99253}"/>
          </ac:spMkLst>
        </pc:spChg>
        <pc:spChg chg="mod">
          <ac:chgData name="Henrik Olsson" userId="25bcd190eca0fa02" providerId="LiveId" clId="{075F3319-A7C6-4D29-89E6-782B64F83A15}" dt="2024-09-12T19:19:14.699" v="38" actId="207"/>
          <ac:spMkLst>
            <pc:docMk/>
            <pc:sldMk cId="3780723000" sldId="260"/>
            <ac:spMk id="13" creationId="{47754481-2CF3-4340-9B4C-A26835E7CAA3}"/>
          </ac:spMkLst>
        </pc:spChg>
        <pc:spChg chg="mod">
          <ac:chgData name="Henrik Olsson" userId="25bcd190eca0fa02" providerId="LiveId" clId="{075F3319-A7C6-4D29-89E6-782B64F83A15}" dt="2024-09-12T19:19:24.824" v="39" actId="207"/>
          <ac:spMkLst>
            <pc:docMk/>
            <pc:sldMk cId="3780723000" sldId="260"/>
            <ac:spMk id="14" creationId="{F09ECDF1-6117-4F21-9540-9BC8E1158943}"/>
          </ac:spMkLst>
        </pc:spChg>
        <pc:spChg chg="mod">
          <ac:chgData name="Henrik Olsson" userId="25bcd190eca0fa02" providerId="LiveId" clId="{075F3319-A7C6-4D29-89E6-782B64F83A15}" dt="2024-09-12T19:19:24.824" v="39" actId="207"/>
          <ac:spMkLst>
            <pc:docMk/>
            <pc:sldMk cId="3780723000" sldId="260"/>
            <ac:spMk id="15" creationId="{A07024C8-A92D-4FC3-95C2-0020ADF9A47A}"/>
          </ac:spMkLst>
        </pc:spChg>
        <pc:spChg chg="mod">
          <ac:chgData name="Henrik Olsson" userId="25bcd190eca0fa02" providerId="LiveId" clId="{075F3319-A7C6-4D29-89E6-782B64F83A15}" dt="2024-09-12T19:19:24.824" v="39" actId="207"/>
          <ac:spMkLst>
            <pc:docMk/>
            <pc:sldMk cId="3780723000" sldId="260"/>
            <ac:spMk id="16" creationId="{192E84A2-BD51-46B9-95CA-E40DBB70282F}"/>
          </ac:spMkLst>
        </pc:spChg>
        <pc:spChg chg="mod">
          <ac:chgData name="Henrik Olsson" userId="25bcd190eca0fa02" providerId="LiveId" clId="{075F3319-A7C6-4D29-89E6-782B64F83A15}" dt="2024-09-12T19:19:14.699" v="38" actId="207"/>
          <ac:spMkLst>
            <pc:docMk/>
            <pc:sldMk cId="3780723000" sldId="260"/>
            <ac:spMk id="17" creationId="{72A0D7F4-9F94-4138-9839-A7DAEF8E86AB}"/>
          </ac:spMkLst>
        </pc:spChg>
        <pc:spChg chg="mod">
          <ac:chgData name="Henrik Olsson" userId="25bcd190eca0fa02" providerId="LiveId" clId="{075F3319-A7C6-4D29-89E6-782B64F83A15}" dt="2024-09-12T19:19:14.699" v="38" actId="207"/>
          <ac:spMkLst>
            <pc:docMk/>
            <pc:sldMk cId="3780723000" sldId="260"/>
            <ac:spMk id="18" creationId="{E73617BF-B303-441D-94EC-7B5ABCACBAE3}"/>
          </ac:spMkLst>
        </pc:spChg>
        <pc:spChg chg="mod">
          <ac:chgData name="Henrik Olsson" userId="25bcd190eca0fa02" providerId="LiveId" clId="{075F3319-A7C6-4D29-89E6-782B64F83A15}" dt="2024-09-12T19:19:24.824" v="39" actId="207"/>
          <ac:spMkLst>
            <pc:docMk/>
            <pc:sldMk cId="3780723000" sldId="260"/>
            <ac:spMk id="19" creationId="{E167D446-09B3-48CD-92A9-7A4169B74075}"/>
          </ac:spMkLst>
        </pc:spChg>
        <pc:spChg chg="mod">
          <ac:chgData name="Henrik Olsson" userId="25bcd190eca0fa02" providerId="LiveId" clId="{075F3319-A7C6-4D29-89E6-782B64F83A15}" dt="2024-09-12T19:19:32.788" v="40" actId="207"/>
          <ac:spMkLst>
            <pc:docMk/>
            <pc:sldMk cId="3780723000" sldId="260"/>
            <ac:spMk id="20" creationId="{C4713598-6E76-434D-B82C-35C48069C821}"/>
          </ac:spMkLst>
        </pc:spChg>
        <pc:spChg chg="mod">
          <ac:chgData name="Henrik Olsson" userId="25bcd190eca0fa02" providerId="LiveId" clId="{075F3319-A7C6-4D29-89E6-782B64F83A15}" dt="2024-09-12T19:19:24.824" v="39" actId="207"/>
          <ac:spMkLst>
            <pc:docMk/>
            <pc:sldMk cId="3780723000" sldId="260"/>
            <ac:spMk id="21" creationId="{8CE27AD1-6DA3-4F43-9E5C-FD7835B4484D}"/>
          </ac:spMkLst>
        </pc:spChg>
        <pc:spChg chg="mod">
          <ac:chgData name="Henrik Olsson" userId="25bcd190eca0fa02" providerId="LiveId" clId="{075F3319-A7C6-4D29-89E6-782B64F83A15}" dt="2024-09-12T19:19:32.788" v="40" actId="207"/>
          <ac:spMkLst>
            <pc:docMk/>
            <pc:sldMk cId="3780723000" sldId="260"/>
            <ac:spMk id="22" creationId="{3B5573A7-ED7C-4085-9F20-1F40EEF42824}"/>
          </ac:spMkLst>
        </pc:spChg>
        <pc:spChg chg="mod">
          <ac:chgData name="Henrik Olsson" userId="25bcd190eca0fa02" providerId="LiveId" clId="{075F3319-A7C6-4D29-89E6-782B64F83A15}" dt="2024-09-12T19:19:32.788" v="40" actId="207"/>
          <ac:spMkLst>
            <pc:docMk/>
            <pc:sldMk cId="3780723000" sldId="260"/>
            <ac:spMk id="23" creationId="{B8157304-7F81-4183-AA8A-E845DAE25AAB}"/>
          </ac:spMkLst>
        </pc:spChg>
        <pc:spChg chg="mod">
          <ac:chgData name="Henrik Olsson" userId="25bcd190eca0fa02" providerId="LiveId" clId="{075F3319-A7C6-4D29-89E6-782B64F83A15}" dt="2024-09-12T19:19:24.824" v="39" actId="207"/>
          <ac:spMkLst>
            <pc:docMk/>
            <pc:sldMk cId="3780723000" sldId="260"/>
            <ac:spMk id="24" creationId="{AFB1E207-682A-41BF-BC4C-BAB44955BEC0}"/>
          </ac:spMkLst>
        </pc:spChg>
        <pc:spChg chg="mod">
          <ac:chgData name="Henrik Olsson" userId="25bcd190eca0fa02" providerId="LiveId" clId="{075F3319-A7C6-4D29-89E6-782B64F83A15}" dt="2024-09-12T19:19:24.824" v="39" actId="207"/>
          <ac:spMkLst>
            <pc:docMk/>
            <pc:sldMk cId="3780723000" sldId="260"/>
            <ac:spMk id="25" creationId="{4170E353-57C6-48C3-A3B0-B8055F31100A}"/>
          </ac:spMkLst>
        </pc:spChg>
        <pc:spChg chg="mod">
          <ac:chgData name="Henrik Olsson" userId="25bcd190eca0fa02" providerId="LiveId" clId="{075F3319-A7C6-4D29-89E6-782B64F83A15}" dt="2024-09-12T19:19:24.824" v="39" actId="207"/>
          <ac:spMkLst>
            <pc:docMk/>
            <pc:sldMk cId="3780723000" sldId="260"/>
            <ac:spMk id="27" creationId="{8766DFEB-2E1D-47ED-B00B-40C8300D7F20}"/>
          </ac:spMkLst>
        </pc:spChg>
        <pc:spChg chg="mod">
          <ac:chgData name="Henrik Olsson" userId="25bcd190eca0fa02" providerId="LiveId" clId="{075F3319-A7C6-4D29-89E6-782B64F83A15}" dt="2024-09-12T19:19:32.788" v="40" actId="207"/>
          <ac:spMkLst>
            <pc:docMk/>
            <pc:sldMk cId="3780723000" sldId="260"/>
            <ac:spMk id="28" creationId="{E5895EED-E32D-4936-B5D7-3728D50D9508}"/>
          </ac:spMkLst>
        </pc:spChg>
        <pc:spChg chg="mod">
          <ac:chgData name="Henrik Olsson" userId="25bcd190eca0fa02" providerId="LiveId" clId="{075F3319-A7C6-4D29-89E6-782B64F83A15}" dt="2024-09-12T19:19:32.788" v="40" actId="207"/>
          <ac:spMkLst>
            <pc:docMk/>
            <pc:sldMk cId="3780723000" sldId="260"/>
            <ac:spMk id="29" creationId="{792D2332-8009-4688-BED2-886544660947}"/>
          </ac:spMkLst>
        </pc:spChg>
      </pc:sldChg>
      <pc:sldChg chg="addSp delSp modSp mod delDesignElem">
        <pc:chgData name="Henrik Olsson" userId="25bcd190eca0fa02" providerId="LiveId" clId="{075F3319-A7C6-4D29-89E6-782B64F83A15}" dt="2024-09-12T19:27:13.719" v="230" actId="26606"/>
        <pc:sldMkLst>
          <pc:docMk/>
          <pc:sldMk cId="832474887" sldId="261"/>
        </pc:sldMkLst>
        <pc:spChg chg="mod">
          <ac:chgData name="Henrik Olsson" userId="25bcd190eca0fa02" providerId="LiveId" clId="{075F3319-A7C6-4D29-89E6-782B64F83A15}" dt="2024-09-12T19:27:13.719" v="230" actId="26606"/>
          <ac:spMkLst>
            <pc:docMk/>
            <pc:sldMk cId="832474887" sldId="261"/>
            <ac:spMk id="2" creationId="{98F319B1-8AC0-4AB0-BBFC-ADB9B08B3F89}"/>
          </ac:spMkLst>
        </pc:spChg>
        <pc:spChg chg="mod">
          <ac:chgData name="Henrik Olsson" userId="25bcd190eca0fa02" providerId="LiveId" clId="{075F3319-A7C6-4D29-89E6-782B64F83A15}" dt="2024-09-12T19:27:13.719" v="230" actId="26606"/>
          <ac:spMkLst>
            <pc:docMk/>
            <pc:sldMk cId="832474887" sldId="261"/>
            <ac:spMk id="3" creationId="{BFBD9C94-2486-4C70-921E-B13CA1648CB4}"/>
          </ac:spMkLst>
        </pc:spChg>
        <pc:spChg chg="add">
          <ac:chgData name="Henrik Olsson" userId="25bcd190eca0fa02" providerId="LiveId" clId="{075F3319-A7C6-4D29-89E6-782B64F83A15}" dt="2024-09-12T19:27:13.719" v="230" actId="26606"/>
          <ac:spMkLst>
            <pc:docMk/>
            <pc:sldMk cId="832474887" sldId="261"/>
            <ac:spMk id="8" creationId="{907EF6B7-1338-4443-8C46-6A318D952DFD}"/>
          </ac:spMkLst>
        </pc:spChg>
        <pc:spChg chg="add">
          <ac:chgData name="Henrik Olsson" userId="25bcd190eca0fa02" providerId="LiveId" clId="{075F3319-A7C6-4D29-89E6-782B64F83A15}" dt="2024-09-12T19:27:13.719" v="230" actId="26606"/>
          <ac:spMkLst>
            <pc:docMk/>
            <pc:sldMk cId="832474887" sldId="261"/>
            <ac:spMk id="10" creationId="{DAAE4CDD-124C-4DCF-9584-B6033B545DD5}"/>
          </ac:spMkLst>
        </pc:spChg>
        <pc:spChg chg="add">
          <ac:chgData name="Henrik Olsson" userId="25bcd190eca0fa02" providerId="LiveId" clId="{075F3319-A7C6-4D29-89E6-782B64F83A15}" dt="2024-09-12T19:27:13.719" v="230" actId="26606"/>
          <ac:spMkLst>
            <pc:docMk/>
            <pc:sldMk cId="832474887" sldId="261"/>
            <ac:spMk id="12" creationId="{081E4A58-353D-44AE-B2FC-2A74E2E400F7}"/>
          </ac:spMkLst>
        </pc:spChg>
        <pc:spChg chg="del">
          <ac:chgData name="Henrik Olsson" userId="25bcd190eca0fa02" providerId="LiveId" clId="{075F3319-A7C6-4D29-89E6-782B64F83A15}" dt="2024-09-12T19:15:34.027" v="8"/>
          <ac:spMkLst>
            <pc:docMk/>
            <pc:sldMk cId="832474887" sldId="261"/>
            <ac:spMk id="15" creationId="{2BF2ABC8-4FD6-4B60-92A7-BB3BEE3C1ACA}"/>
          </ac:spMkLst>
        </pc:spChg>
        <pc:spChg chg="del">
          <ac:chgData name="Henrik Olsson" userId="25bcd190eca0fa02" providerId="LiveId" clId="{075F3319-A7C6-4D29-89E6-782B64F83A15}" dt="2024-09-12T19:15:34.027" v="8"/>
          <ac:spMkLst>
            <pc:docMk/>
            <pc:sldMk cId="832474887" sldId="261"/>
            <ac:spMk id="19" creationId="{77D7B666-D5E6-48CE-B26A-FB5E5C34AF90}"/>
          </ac:spMkLst>
        </pc:spChg>
        <pc:spChg chg="del">
          <ac:chgData name="Henrik Olsson" userId="25bcd190eca0fa02" providerId="LiveId" clId="{075F3319-A7C6-4D29-89E6-782B64F83A15}" dt="2024-09-12T19:15:34.027" v="8"/>
          <ac:spMkLst>
            <pc:docMk/>
            <pc:sldMk cId="832474887" sldId="261"/>
            <ac:spMk id="21" creationId="{F6EE670A-A41A-44AD-BC1C-2090365EB5B3}"/>
          </ac:spMkLst>
        </pc:spChg>
        <pc:cxnChg chg="del">
          <ac:chgData name="Henrik Olsson" userId="25bcd190eca0fa02" providerId="LiveId" clId="{075F3319-A7C6-4D29-89E6-782B64F83A15}" dt="2024-09-12T19:15:34.027" v="8"/>
          <ac:cxnSpMkLst>
            <pc:docMk/>
            <pc:sldMk cId="832474887" sldId="261"/>
            <ac:cxnSpMk id="17" creationId="{DCD479D3-536C-4161-A6F8-813D30719BFE}"/>
          </ac:cxnSpMkLst>
        </pc:cxnChg>
      </pc:sldChg>
      <pc:sldChg chg="addSp modSp mod">
        <pc:chgData name="Henrik Olsson" userId="25bcd190eca0fa02" providerId="LiveId" clId="{075F3319-A7C6-4D29-89E6-782B64F83A15}" dt="2024-09-12T19:27:37.418" v="231" actId="26606"/>
        <pc:sldMkLst>
          <pc:docMk/>
          <pc:sldMk cId="2596659857" sldId="262"/>
        </pc:sldMkLst>
        <pc:spChg chg="mod">
          <ac:chgData name="Henrik Olsson" userId="25bcd190eca0fa02" providerId="LiveId" clId="{075F3319-A7C6-4D29-89E6-782B64F83A15}" dt="2024-09-12T19:27:37.418" v="231" actId="26606"/>
          <ac:spMkLst>
            <pc:docMk/>
            <pc:sldMk cId="2596659857" sldId="262"/>
            <ac:spMk id="2" creationId="{D25F0199-CF7F-4F73-92B7-C0B2B401FD52}"/>
          </ac:spMkLst>
        </pc:spChg>
        <pc:spChg chg="add">
          <ac:chgData name="Henrik Olsson" userId="25bcd190eca0fa02" providerId="LiveId" clId="{075F3319-A7C6-4D29-89E6-782B64F83A15}" dt="2024-09-12T19:27:37.418" v="231" actId="26606"/>
          <ac:spMkLst>
            <pc:docMk/>
            <pc:sldMk cId="2596659857" sldId="262"/>
            <ac:spMk id="10" creationId="{6C4028FD-8BAA-4A19-BFDE-594D991B7552}"/>
          </ac:spMkLst>
        </pc:spChg>
        <pc:graphicFrameChg chg="mod modGraphic">
          <ac:chgData name="Henrik Olsson" userId="25bcd190eca0fa02" providerId="LiveId" clId="{075F3319-A7C6-4D29-89E6-782B64F83A15}" dt="2024-09-12T19:27:37.418" v="231" actId="26606"/>
          <ac:graphicFrameMkLst>
            <pc:docMk/>
            <pc:sldMk cId="2596659857" sldId="262"/>
            <ac:graphicFrameMk id="5" creationId="{1BDE1BE9-61B6-4990-A6E3-18D65BCAD8E2}"/>
          </ac:graphicFrameMkLst>
        </pc:graphicFrameChg>
      </pc:sldChg>
      <pc:sldChg chg="addSp delSp modSp mod delDesignElem">
        <pc:chgData name="Henrik Olsson" userId="25bcd190eca0fa02" providerId="LiveId" clId="{075F3319-A7C6-4D29-89E6-782B64F83A15}" dt="2024-09-12T19:27:43.985" v="232" actId="26606"/>
        <pc:sldMkLst>
          <pc:docMk/>
          <pc:sldMk cId="1021513045" sldId="263"/>
        </pc:sldMkLst>
        <pc:spChg chg="mod">
          <ac:chgData name="Henrik Olsson" userId="25bcd190eca0fa02" providerId="LiveId" clId="{075F3319-A7C6-4D29-89E6-782B64F83A15}" dt="2024-09-12T19:27:43.985" v="232" actId="26606"/>
          <ac:spMkLst>
            <pc:docMk/>
            <pc:sldMk cId="1021513045" sldId="263"/>
            <ac:spMk id="2" creationId="{8F23CFD7-7A7C-47B6-8932-5F9485B06409}"/>
          </ac:spMkLst>
        </pc:spChg>
        <pc:spChg chg="mod">
          <ac:chgData name="Henrik Olsson" userId="25bcd190eca0fa02" providerId="LiveId" clId="{075F3319-A7C6-4D29-89E6-782B64F83A15}" dt="2024-09-12T19:27:43.985" v="232" actId="26606"/>
          <ac:spMkLst>
            <pc:docMk/>
            <pc:sldMk cId="1021513045" sldId="263"/>
            <ac:spMk id="3" creationId="{D98FDBAD-60DA-4A1D-99C1-2F3FEE29908F}"/>
          </ac:spMkLst>
        </pc:spChg>
        <pc:spChg chg="add">
          <ac:chgData name="Henrik Olsson" userId="25bcd190eca0fa02" providerId="LiveId" clId="{075F3319-A7C6-4D29-89E6-782B64F83A15}" dt="2024-09-12T19:27:43.985" v="232" actId="26606"/>
          <ac:spMkLst>
            <pc:docMk/>
            <pc:sldMk cId="1021513045" sldId="263"/>
            <ac:spMk id="8" creationId="{907EF6B7-1338-4443-8C46-6A318D952DFD}"/>
          </ac:spMkLst>
        </pc:spChg>
        <pc:spChg chg="add">
          <ac:chgData name="Henrik Olsson" userId="25bcd190eca0fa02" providerId="LiveId" clId="{075F3319-A7C6-4D29-89E6-782B64F83A15}" dt="2024-09-12T19:27:43.985" v="232" actId="26606"/>
          <ac:spMkLst>
            <pc:docMk/>
            <pc:sldMk cId="1021513045" sldId="263"/>
            <ac:spMk id="10" creationId="{DAAE4CDD-124C-4DCF-9584-B6033B545DD5}"/>
          </ac:spMkLst>
        </pc:spChg>
        <pc:spChg chg="add">
          <ac:chgData name="Henrik Olsson" userId="25bcd190eca0fa02" providerId="LiveId" clId="{075F3319-A7C6-4D29-89E6-782B64F83A15}" dt="2024-09-12T19:27:43.985" v="232" actId="26606"/>
          <ac:spMkLst>
            <pc:docMk/>
            <pc:sldMk cId="1021513045" sldId="263"/>
            <ac:spMk id="12" creationId="{081E4A58-353D-44AE-B2FC-2A74E2E400F7}"/>
          </ac:spMkLst>
        </pc:spChg>
        <pc:spChg chg="del">
          <ac:chgData name="Henrik Olsson" userId="25bcd190eca0fa02" providerId="LiveId" clId="{075F3319-A7C6-4D29-89E6-782B64F83A15}" dt="2024-09-12T19:15:34.027" v="8"/>
          <ac:spMkLst>
            <pc:docMk/>
            <pc:sldMk cId="1021513045" sldId="263"/>
            <ac:spMk id="15" creationId="{2BF2ABC8-4FD6-4B60-92A7-BB3BEE3C1ACA}"/>
          </ac:spMkLst>
        </pc:spChg>
        <pc:spChg chg="del">
          <ac:chgData name="Henrik Olsson" userId="25bcd190eca0fa02" providerId="LiveId" clId="{075F3319-A7C6-4D29-89E6-782B64F83A15}" dt="2024-09-12T19:15:34.027" v="8"/>
          <ac:spMkLst>
            <pc:docMk/>
            <pc:sldMk cId="1021513045" sldId="263"/>
            <ac:spMk id="19" creationId="{77D7B666-D5E6-48CE-B26A-FB5E5C34AF90}"/>
          </ac:spMkLst>
        </pc:spChg>
        <pc:spChg chg="del">
          <ac:chgData name="Henrik Olsson" userId="25bcd190eca0fa02" providerId="LiveId" clId="{075F3319-A7C6-4D29-89E6-782B64F83A15}" dt="2024-09-12T19:15:34.027" v="8"/>
          <ac:spMkLst>
            <pc:docMk/>
            <pc:sldMk cId="1021513045" sldId="263"/>
            <ac:spMk id="21" creationId="{F6EE670A-A41A-44AD-BC1C-2090365EB5B3}"/>
          </ac:spMkLst>
        </pc:spChg>
        <pc:cxnChg chg="del">
          <ac:chgData name="Henrik Olsson" userId="25bcd190eca0fa02" providerId="LiveId" clId="{075F3319-A7C6-4D29-89E6-782B64F83A15}" dt="2024-09-12T19:15:34.027" v="8"/>
          <ac:cxnSpMkLst>
            <pc:docMk/>
            <pc:sldMk cId="1021513045" sldId="263"/>
            <ac:cxnSpMk id="17" creationId="{DCD479D3-536C-4161-A6F8-813D30719BFE}"/>
          </ac:cxnSpMkLst>
        </pc:cxnChg>
      </pc:sldChg>
      <pc:sldChg chg="addSp delSp modSp mod delDesignElem">
        <pc:chgData name="Henrik Olsson" userId="25bcd190eca0fa02" providerId="LiveId" clId="{075F3319-A7C6-4D29-89E6-782B64F83A15}" dt="2024-09-12T19:27:51.651" v="233" actId="26606"/>
        <pc:sldMkLst>
          <pc:docMk/>
          <pc:sldMk cId="4244240073" sldId="264"/>
        </pc:sldMkLst>
        <pc:spChg chg="mod">
          <ac:chgData name="Henrik Olsson" userId="25bcd190eca0fa02" providerId="LiveId" clId="{075F3319-A7C6-4D29-89E6-782B64F83A15}" dt="2024-09-12T19:27:51.651" v="233" actId="26606"/>
          <ac:spMkLst>
            <pc:docMk/>
            <pc:sldMk cId="4244240073" sldId="264"/>
            <ac:spMk id="2" creationId="{F31985E9-79C3-47B9-99F6-B0D9F202BE8D}"/>
          </ac:spMkLst>
        </pc:spChg>
        <pc:spChg chg="mod">
          <ac:chgData name="Henrik Olsson" userId="25bcd190eca0fa02" providerId="LiveId" clId="{075F3319-A7C6-4D29-89E6-782B64F83A15}" dt="2024-09-12T19:27:51.651" v="233" actId="26606"/>
          <ac:spMkLst>
            <pc:docMk/>
            <pc:sldMk cId="4244240073" sldId="264"/>
            <ac:spMk id="3" creationId="{E98B5DC6-4791-4350-836B-E25ADAD9168F}"/>
          </ac:spMkLst>
        </pc:spChg>
        <pc:spChg chg="add">
          <ac:chgData name="Henrik Olsson" userId="25bcd190eca0fa02" providerId="LiveId" clId="{075F3319-A7C6-4D29-89E6-782B64F83A15}" dt="2024-09-12T19:27:51.651" v="233" actId="26606"/>
          <ac:spMkLst>
            <pc:docMk/>
            <pc:sldMk cId="4244240073" sldId="264"/>
            <ac:spMk id="8" creationId="{907EF6B7-1338-4443-8C46-6A318D952DFD}"/>
          </ac:spMkLst>
        </pc:spChg>
        <pc:spChg chg="add">
          <ac:chgData name="Henrik Olsson" userId="25bcd190eca0fa02" providerId="LiveId" clId="{075F3319-A7C6-4D29-89E6-782B64F83A15}" dt="2024-09-12T19:27:51.651" v="233" actId="26606"/>
          <ac:spMkLst>
            <pc:docMk/>
            <pc:sldMk cId="4244240073" sldId="264"/>
            <ac:spMk id="10" creationId="{DAAE4CDD-124C-4DCF-9584-B6033B545DD5}"/>
          </ac:spMkLst>
        </pc:spChg>
        <pc:spChg chg="add">
          <ac:chgData name="Henrik Olsson" userId="25bcd190eca0fa02" providerId="LiveId" clId="{075F3319-A7C6-4D29-89E6-782B64F83A15}" dt="2024-09-12T19:27:51.651" v="233" actId="26606"/>
          <ac:spMkLst>
            <pc:docMk/>
            <pc:sldMk cId="4244240073" sldId="264"/>
            <ac:spMk id="12" creationId="{081E4A58-353D-44AE-B2FC-2A74E2E400F7}"/>
          </ac:spMkLst>
        </pc:spChg>
        <pc:spChg chg="del">
          <ac:chgData name="Henrik Olsson" userId="25bcd190eca0fa02" providerId="LiveId" clId="{075F3319-A7C6-4D29-89E6-782B64F83A15}" dt="2024-09-12T19:15:34.027" v="8"/>
          <ac:spMkLst>
            <pc:docMk/>
            <pc:sldMk cId="4244240073" sldId="264"/>
            <ac:spMk id="15" creationId="{2BF2ABC8-4FD6-4B60-92A7-BB3BEE3C1ACA}"/>
          </ac:spMkLst>
        </pc:spChg>
        <pc:spChg chg="del">
          <ac:chgData name="Henrik Olsson" userId="25bcd190eca0fa02" providerId="LiveId" clId="{075F3319-A7C6-4D29-89E6-782B64F83A15}" dt="2024-09-12T19:15:34.027" v="8"/>
          <ac:spMkLst>
            <pc:docMk/>
            <pc:sldMk cId="4244240073" sldId="264"/>
            <ac:spMk id="19" creationId="{77D7B666-D5E6-48CE-B26A-FB5E5C34AF90}"/>
          </ac:spMkLst>
        </pc:spChg>
        <pc:spChg chg="del">
          <ac:chgData name="Henrik Olsson" userId="25bcd190eca0fa02" providerId="LiveId" clId="{075F3319-A7C6-4D29-89E6-782B64F83A15}" dt="2024-09-12T19:15:34.027" v="8"/>
          <ac:spMkLst>
            <pc:docMk/>
            <pc:sldMk cId="4244240073" sldId="264"/>
            <ac:spMk id="21" creationId="{F6EE670A-A41A-44AD-BC1C-2090365EB5B3}"/>
          </ac:spMkLst>
        </pc:spChg>
        <pc:cxnChg chg="del">
          <ac:chgData name="Henrik Olsson" userId="25bcd190eca0fa02" providerId="LiveId" clId="{075F3319-A7C6-4D29-89E6-782B64F83A15}" dt="2024-09-12T19:15:34.027" v="8"/>
          <ac:cxnSpMkLst>
            <pc:docMk/>
            <pc:sldMk cId="4244240073" sldId="264"/>
            <ac:cxnSpMk id="17" creationId="{DCD479D3-536C-4161-A6F8-813D30719BFE}"/>
          </ac:cxnSpMkLst>
        </pc:cxnChg>
      </pc:sldChg>
      <pc:sldChg chg="modSp mod">
        <pc:chgData name="Henrik Olsson" userId="25bcd190eca0fa02" providerId="LiveId" clId="{075F3319-A7C6-4D29-89E6-782B64F83A15}" dt="2024-09-12T19:21:15.161" v="166" actId="207"/>
        <pc:sldMkLst>
          <pc:docMk/>
          <pc:sldMk cId="3596710291" sldId="265"/>
        </pc:sldMkLst>
        <pc:spChg chg="mod">
          <ac:chgData name="Henrik Olsson" userId="25bcd190eca0fa02" providerId="LiveId" clId="{075F3319-A7C6-4D29-89E6-782B64F83A15}" dt="2024-09-12T19:21:15.161" v="166" actId="207"/>
          <ac:spMkLst>
            <pc:docMk/>
            <pc:sldMk cId="3596710291" sldId="265"/>
            <ac:spMk id="6" creationId="{4925B09E-060A-45DA-87F8-51CD68A416A5}"/>
          </ac:spMkLst>
        </pc:spChg>
        <pc:spChg chg="mod">
          <ac:chgData name="Henrik Olsson" userId="25bcd190eca0fa02" providerId="LiveId" clId="{075F3319-A7C6-4D29-89E6-782B64F83A15}" dt="2024-09-12T19:21:15.161" v="166" actId="207"/>
          <ac:spMkLst>
            <pc:docMk/>
            <pc:sldMk cId="3596710291" sldId="265"/>
            <ac:spMk id="7" creationId="{118FE86A-9C9D-45B4-9400-A60F4048FB4D}"/>
          </ac:spMkLst>
        </pc:spChg>
        <pc:spChg chg="mod">
          <ac:chgData name="Henrik Olsson" userId="25bcd190eca0fa02" providerId="LiveId" clId="{075F3319-A7C6-4D29-89E6-782B64F83A15}" dt="2024-09-12T19:21:15.161" v="166" actId="207"/>
          <ac:spMkLst>
            <pc:docMk/>
            <pc:sldMk cId="3596710291" sldId="265"/>
            <ac:spMk id="8" creationId="{81648781-1293-48A8-A1AA-277EA6F303FF}"/>
          </ac:spMkLst>
        </pc:spChg>
        <pc:spChg chg="mod">
          <ac:chgData name="Henrik Olsson" userId="25bcd190eca0fa02" providerId="LiveId" clId="{075F3319-A7C6-4D29-89E6-782B64F83A15}" dt="2024-09-12T19:21:15.161" v="166" actId="207"/>
          <ac:spMkLst>
            <pc:docMk/>
            <pc:sldMk cId="3596710291" sldId="265"/>
            <ac:spMk id="9" creationId="{78FF5CD3-7D22-4DC0-AE2E-5774BA23F303}"/>
          </ac:spMkLst>
        </pc:spChg>
        <pc:spChg chg="mod">
          <ac:chgData name="Henrik Olsson" userId="25bcd190eca0fa02" providerId="LiveId" clId="{075F3319-A7C6-4D29-89E6-782B64F83A15}" dt="2024-09-12T19:21:15.161" v="166" actId="207"/>
          <ac:spMkLst>
            <pc:docMk/>
            <pc:sldMk cId="3596710291" sldId="265"/>
            <ac:spMk id="10" creationId="{BCD7D1BD-6FBB-4BC0-91CA-9FF2047E3B92}"/>
          </ac:spMkLst>
        </pc:spChg>
        <pc:spChg chg="mod">
          <ac:chgData name="Henrik Olsson" userId="25bcd190eca0fa02" providerId="LiveId" clId="{075F3319-A7C6-4D29-89E6-782B64F83A15}" dt="2024-09-12T19:21:15.161" v="166" actId="207"/>
          <ac:spMkLst>
            <pc:docMk/>
            <pc:sldMk cId="3596710291" sldId="265"/>
            <ac:spMk id="12" creationId="{3DD6342B-2A35-4870-B1CE-B65A7722EAED}"/>
          </ac:spMkLst>
        </pc:spChg>
        <pc:spChg chg="mod">
          <ac:chgData name="Henrik Olsson" userId="25bcd190eca0fa02" providerId="LiveId" clId="{075F3319-A7C6-4D29-89E6-782B64F83A15}" dt="2024-09-12T19:21:15.161" v="166" actId="207"/>
          <ac:spMkLst>
            <pc:docMk/>
            <pc:sldMk cId="3596710291" sldId="265"/>
            <ac:spMk id="13" creationId="{D7752514-8EB3-419C-B9E6-DBED375CEAAB}"/>
          </ac:spMkLst>
        </pc:spChg>
        <pc:spChg chg="mod">
          <ac:chgData name="Henrik Olsson" userId="25bcd190eca0fa02" providerId="LiveId" clId="{075F3319-A7C6-4D29-89E6-782B64F83A15}" dt="2024-09-12T19:21:15.161" v="166" actId="207"/>
          <ac:spMkLst>
            <pc:docMk/>
            <pc:sldMk cId="3596710291" sldId="265"/>
            <ac:spMk id="14" creationId="{B9135A57-BE2C-4971-88D3-4C306B8C6327}"/>
          </ac:spMkLst>
        </pc:spChg>
        <pc:spChg chg="mod">
          <ac:chgData name="Henrik Olsson" userId="25bcd190eca0fa02" providerId="LiveId" clId="{075F3319-A7C6-4D29-89E6-782B64F83A15}" dt="2024-09-12T19:21:15.161" v="166" actId="207"/>
          <ac:spMkLst>
            <pc:docMk/>
            <pc:sldMk cId="3596710291" sldId="265"/>
            <ac:spMk id="15" creationId="{A8940877-0780-4D15-A8B2-6A60C8AB1D7D}"/>
          </ac:spMkLst>
        </pc:spChg>
        <pc:spChg chg="mod">
          <ac:chgData name="Henrik Olsson" userId="25bcd190eca0fa02" providerId="LiveId" clId="{075F3319-A7C6-4D29-89E6-782B64F83A15}" dt="2024-09-12T19:21:15.161" v="166" actId="207"/>
          <ac:spMkLst>
            <pc:docMk/>
            <pc:sldMk cId="3596710291" sldId="265"/>
            <ac:spMk id="16" creationId="{61A52143-2730-4494-AD07-B5185B0A6BE7}"/>
          </ac:spMkLst>
        </pc:spChg>
        <pc:spChg chg="mod">
          <ac:chgData name="Henrik Olsson" userId="25bcd190eca0fa02" providerId="LiveId" clId="{075F3319-A7C6-4D29-89E6-782B64F83A15}" dt="2024-09-12T19:21:15.161" v="166" actId="207"/>
          <ac:spMkLst>
            <pc:docMk/>
            <pc:sldMk cId="3596710291" sldId="265"/>
            <ac:spMk id="17" creationId="{63448729-B76D-4C21-888E-B21647FD84E6}"/>
          </ac:spMkLst>
        </pc:spChg>
        <pc:spChg chg="mod">
          <ac:chgData name="Henrik Olsson" userId="25bcd190eca0fa02" providerId="LiveId" clId="{075F3319-A7C6-4D29-89E6-782B64F83A15}" dt="2024-09-12T19:21:15.161" v="166" actId="207"/>
          <ac:spMkLst>
            <pc:docMk/>
            <pc:sldMk cId="3596710291" sldId="265"/>
            <ac:spMk id="18" creationId="{FF0076E0-4D92-40FE-A735-735AD6920FD1}"/>
          </ac:spMkLst>
        </pc:spChg>
        <pc:spChg chg="mod">
          <ac:chgData name="Henrik Olsson" userId="25bcd190eca0fa02" providerId="LiveId" clId="{075F3319-A7C6-4D29-89E6-782B64F83A15}" dt="2024-09-12T19:21:15.161" v="166" actId="207"/>
          <ac:spMkLst>
            <pc:docMk/>
            <pc:sldMk cId="3596710291" sldId="265"/>
            <ac:spMk id="19" creationId="{7471BA74-670F-4E3E-A7E5-434DB8FFF048}"/>
          </ac:spMkLst>
        </pc:spChg>
        <pc:spChg chg="mod">
          <ac:chgData name="Henrik Olsson" userId="25bcd190eca0fa02" providerId="LiveId" clId="{075F3319-A7C6-4D29-89E6-782B64F83A15}" dt="2024-09-12T19:21:15.161" v="166" actId="207"/>
          <ac:spMkLst>
            <pc:docMk/>
            <pc:sldMk cId="3596710291" sldId="265"/>
            <ac:spMk id="20" creationId="{881D4921-D989-42AA-BEA6-6C93CD9F513C}"/>
          </ac:spMkLst>
        </pc:spChg>
        <pc:spChg chg="mod">
          <ac:chgData name="Henrik Olsson" userId="25bcd190eca0fa02" providerId="LiveId" clId="{075F3319-A7C6-4D29-89E6-782B64F83A15}" dt="2024-09-12T19:21:15.161" v="166" actId="207"/>
          <ac:spMkLst>
            <pc:docMk/>
            <pc:sldMk cId="3596710291" sldId="265"/>
            <ac:spMk id="21" creationId="{593CFFBF-F3B3-455F-B8A2-16AACB75C652}"/>
          </ac:spMkLst>
        </pc:spChg>
        <pc:spChg chg="mod">
          <ac:chgData name="Henrik Olsson" userId="25bcd190eca0fa02" providerId="LiveId" clId="{075F3319-A7C6-4D29-89E6-782B64F83A15}" dt="2024-09-12T19:21:15.161" v="166" actId="207"/>
          <ac:spMkLst>
            <pc:docMk/>
            <pc:sldMk cId="3596710291" sldId="265"/>
            <ac:spMk id="22" creationId="{C05BC024-52C5-405F-AF7F-0BA58F73105D}"/>
          </ac:spMkLst>
        </pc:spChg>
        <pc:spChg chg="mod">
          <ac:chgData name="Henrik Olsson" userId="25bcd190eca0fa02" providerId="LiveId" clId="{075F3319-A7C6-4D29-89E6-782B64F83A15}" dt="2024-09-12T19:21:15.161" v="166" actId="207"/>
          <ac:spMkLst>
            <pc:docMk/>
            <pc:sldMk cId="3596710291" sldId="265"/>
            <ac:spMk id="23" creationId="{CB950596-2270-4BED-A3AD-3D22F9EB6BE5}"/>
          </ac:spMkLst>
        </pc:spChg>
        <pc:spChg chg="mod">
          <ac:chgData name="Henrik Olsson" userId="25bcd190eca0fa02" providerId="LiveId" clId="{075F3319-A7C6-4D29-89E6-782B64F83A15}" dt="2024-09-12T19:21:15.161" v="166" actId="207"/>
          <ac:spMkLst>
            <pc:docMk/>
            <pc:sldMk cId="3596710291" sldId="265"/>
            <ac:spMk id="24" creationId="{224C3A7C-AD21-44EA-88FD-A6A58AEB82EA}"/>
          </ac:spMkLst>
        </pc:spChg>
        <pc:spChg chg="mod">
          <ac:chgData name="Henrik Olsson" userId="25bcd190eca0fa02" providerId="LiveId" clId="{075F3319-A7C6-4D29-89E6-782B64F83A15}" dt="2024-09-12T19:21:15.161" v="166" actId="207"/>
          <ac:spMkLst>
            <pc:docMk/>
            <pc:sldMk cId="3596710291" sldId="265"/>
            <ac:spMk id="25" creationId="{B34EE1A3-E93D-4CE7-B079-FE8FA51F1FA2}"/>
          </ac:spMkLst>
        </pc:spChg>
        <pc:spChg chg="mod">
          <ac:chgData name="Henrik Olsson" userId="25bcd190eca0fa02" providerId="LiveId" clId="{075F3319-A7C6-4D29-89E6-782B64F83A15}" dt="2024-09-12T19:21:15.161" v="166" actId="207"/>
          <ac:spMkLst>
            <pc:docMk/>
            <pc:sldMk cId="3596710291" sldId="265"/>
            <ac:spMk id="26" creationId="{050EAA4C-D9B5-4811-A7A4-68C1AE9D7A22}"/>
          </ac:spMkLst>
        </pc:spChg>
        <pc:spChg chg="mod">
          <ac:chgData name="Henrik Olsson" userId="25bcd190eca0fa02" providerId="LiveId" clId="{075F3319-A7C6-4D29-89E6-782B64F83A15}" dt="2024-09-12T19:21:15.161" v="166" actId="207"/>
          <ac:spMkLst>
            <pc:docMk/>
            <pc:sldMk cId="3596710291" sldId="265"/>
            <ac:spMk id="27" creationId="{4D334116-8745-407A-AF16-A55FE2B66EF6}"/>
          </ac:spMkLst>
        </pc:spChg>
        <pc:spChg chg="mod">
          <ac:chgData name="Henrik Olsson" userId="25bcd190eca0fa02" providerId="LiveId" clId="{075F3319-A7C6-4D29-89E6-782B64F83A15}" dt="2024-09-12T19:21:15.161" v="166" actId="207"/>
          <ac:spMkLst>
            <pc:docMk/>
            <pc:sldMk cId="3596710291" sldId="265"/>
            <ac:spMk id="28" creationId="{EA7136B8-1C8E-4889-917C-5B612430C47C}"/>
          </ac:spMkLst>
        </pc:spChg>
        <pc:spChg chg="mod">
          <ac:chgData name="Henrik Olsson" userId="25bcd190eca0fa02" providerId="LiveId" clId="{075F3319-A7C6-4D29-89E6-782B64F83A15}" dt="2024-09-12T19:21:15.161" v="166" actId="207"/>
          <ac:spMkLst>
            <pc:docMk/>
            <pc:sldMk cId="3596710291" sldId="265"/>
            <ac:spMk id="29" creationId="{5B3F5FFF-5230-4CF0-B8B6-E5F6ECEE93CE}"/>
          </ac:spMkLst>
        </pc:spChg>
        <pc:spChg chg="mod">
          <ac:chgData name="Henrik Olsson" userId="25bcd190eca0fa02" providerId="LiveId" clId="{075F3319-A7C6-4D29-89E6-782B64F83A15}" dt="2024-09-12T19:21:15.161" v="166" actId="207"/>
          <ac:spMkLst>
            <pc:docMk/>
            <pc:sldMk cId="3596710291" sldId="265"/>
            <ac:spMk id="30" creationId="{CAF9F5B4-EE54-468B-9F4E-6D1928930CF8}"/>
          </ac:spMkLst>
        </pc:spChg>
        <pc:spChg chg="mod">
          <ac:chgData name="Henrik Olsson" userId="25bcd190eca0fa02" providerId="LiveId" clId="{075F3319-A7C6-4D29-89E6-782B64F83A15}" dt="2024-09-12T19:21:15.161" v="166" actId="207"/>
          <ac:spMkLst>
            <pc:docMk/>
            <pc:sldMk cId="3596710291" sldId="265"/>
            <ac:spMk id="31" creationId="{9CDFE961-C36D-4E86-BA96-7475F839C6A6}"/>
          </ac:spMkLst>
        </pc:spChg>
        <pc:spChg chg="mod">
          <ac:chgData name="Henrik Olsson" userId="25bcd190eca0fa02" providerId="LiveId" clId="{075F3319-A7C6-4D29-89E6-782B64F83A15}" dt="2024-09-12T19:21:15.161" v="166" actId="207"/>
          <ac:spMkLst>
            <pc:docMk/>
            <pc:sldMk cId="3596710291" sldId="265"/>
            <ac:spMk id="32" creationId="{A26732F1-7516-4274-8FD8-9E5006B9321E}"/>
          </ac:spMkLst>
        </pc:spChg>
        <pc:spChg chg="mod">
          <ac:chgData name="Henrik Olsson" userId="25bcd190eca0fa02" providerId="LiveId" clId="{075F3319-A7C6-4D29-89E6-782B64F83A15}" dt="2024-09-12T19:21:15.161" v="166" actId="207"/>
          <ac:spMkLst>
            <pc:docMk/>
            <pc:sldMk cId="3596710291" sldId="265"/>
            <ac:spMk id="33" creationId="{AE513DCC-303D-4E10-9E8C-BFC171B18D2B}"/>
          </ac:spMkLst>
        </pc:spChg>
        <pc:spChg chg="mod">
          <ac:chgData name="Henrik Olsson" userId="25bcd190eca0fa02" providerId="LiveId" clId="{075F3319-A7C6-4D29-89E6-782B64F83A15}" dt="2024-09-12T19:21:15.161" v="166" actId="207"/>
          <ac:spMkLst>
            <pc:docMk/>
            <pc:sldMk cId="3596710291" sldId="265"/>
            <ac:spMk id="34" creationId="{E3206E0E-5DC5-4C02-AE33-7E67CD719CE7}"/>
          </ac:spMkLst>
        </pc:spChg>
        <pc:spChg chg="mod">
          <ac:chgData name="Henrik Olsson" userId="25bcd190eca0fa02" providerId="LiveId" clId="{075F3319-A7C6-4D29-89E6-782B64F83A15}" dt="2024-09-12T19:21:15.161" v="166" actId="207"/>
          <ac:spMkLst>
            <pc:docMk/>
            <pc:sldMk cId="3596710291" sldId="265"/>
            <ac:spMk id="35" creationId="{CB1CE2D4-9693-4474-9DCB-F53A70ED1C67}"/>
          </ac:spMkLst>
        </pc:spChg>
        <pc:spChg chg="mod">
          <ac:chgData name="Henrik Olsson" userId="25bcd190eca0fa02" providerId="LiveId" clId="{075F3319-A7C6-4D29-89E6-782B64F83A15}" dt="2024-09-12T19:21:15.161" v="166" actId="207"/>
          <ac:spMkLst>
            <pc:docMk/>
            <pc:sldMk cId="3596710291" sldId="265"/>
            <ac:spMk id="36" creationId="{20C03A2F-CD3A-4BF0-ADA0-F16D869A6F57}"/>
          </ac:spMkLst>
        </pc:spChg>
        <pc:spChg chg="mod">
          <ac:chgData name="Henrik Olsson" userId="25bcd190eca0fa02" providerId="LiveId" clId="{075F3319-A7C6-4D29-89E6-782B64F83A15}" dt="2024-09-12T19:21:15.161" v="166" actId="207"/>
          <ac:spMkLst>
            <pc:docMk/>
            <pc:sldMk cId="3596710291" sldId="265"/>
            <ac:spMk id="37" creationId="{BEE11AD8-CD7F-4DB8-A243-3C683C009D97}"/>
          </ac:spMkLst>
        </pc:spChg>
        <pc:spChg chg="mod">
          <ac:chgData name="Henrik Olsson" userId="25bcd190eca0fa02" providerId="LiveId" clId="{075F3319-A7C6-4D29-89E6-782B64F83A15}" dt="2024-09-12T19:21:15.161" v="166" actId="207"/>
          <ac:spMkLst>
            <pc:docMk/>
            <pc:sldMk cId="3596710291" sldId="265"/>
            <ac:spMk id="38" creationId="{1A30A20B-166C-4413-B2A9-E17369F0A1A9}"/>
          </ac:spMkLst>
        </pc:spChg>
        <pc:spChg chg="mod">
          <ac:chgData name="Henrik Olsson" userId="25bcd190eca0fa02" providerId="LiveId" clId="{075F3319-A7C6-4D29-89E6-782B64F83A15}" dt="2024-09-12T19:21:15.161" v="166" actId="207"/>
          <ac:spMkLst>
            <pc:docMk/>
            <pc:sldMk cId="3596710291" sldId="265"/>
            <ac:spMk id="39" creationId="{ECC9402A-AE0D-460C-AB50-67025E042B56}"/>
          </ac:spMkLst>
        </pc:spChg>
      </pc:sldChg>
      <pc:sldChg chg="modSp mod">
        <pc:chgData name="Henrik Olsson" userId="25bcd190eca0fa02" providerId="LiveId" clId="{075F3319-A7C6-4D29-89E6-782B64F83A15}" dt="2024-09-12T19:21:38.913" v="205" actId="207"/>
        <pc:sldMkLst>
          <pc:docMk/>
          <pc:sldMk cId="4147477688" sldId="266"/>
        </pc:sldMkLst>
        <pc:spChg chg="mod">
          <ac:chgData name="Henrik Olsson" userId="25bcd190eca0fa02" providerId="LiveId" clId="{075F3319-A7C6-4D29-89E6-782B64F83A15}" dt="2024-09-12T19:21:38.913" v="205" actId="207"/>
          <ac:spMkLst>
            <pc:docMk/>
            <pc:sldMk cId="4147477688" sldId="266"/>
            <ac:spMk id="7" creationId="{3EA0966B-248D-4411-89A1-D3EBC5F0705B}"/>
          </ac:spMkLst>
        </pc:spChg>
        <pc:spChg chg="mod">
          <ac:chgData name="Henrik Olsson" userId="25bcd190eca0fa02" providerId="LiveId" clId="{075F3319-A7C6-4D29-89E6-782B64F83A15}" dt="2024-09-12T19:21:38.913" v="205" actId="207"/>
          <ac:spMkLst>
            <pc:docMk/>
            <pc:sldMk cId="4147477688" sldId="266"/>
            <ac:spMk id="8" creationId="{7C3C7839-E79A-48A5-8FEE-433678189E4D}"/>
          </ac:spMkLst>
        </pc:spChg>
        <pc:spChg chg="mod">
          <ac:chgData name="Henrik Olsson" userId="25bcd190eca0fa02" providerId="LiveId" clId="{075F3319-A7C6-4D29-89E6-782B64F83A15}" dt="2024-09-12T19:21:38.913" v="205" actId="207"/>
          <ac:spMkLst>
            <pc:docMk/>
            <pc:sldMk cId="4147477688" sldId="266"/>
            <ac:spMk id="9" creationId="{C658A6C3-FBBD-491A-9126-2EB06A831AB3}"/>
          </ac:spMkLst>
        </pc:spChg>
        <pc:spChg chg="mod">
          <ac:chgData name="Henrik Olsson" userId="25bcd190eca0fa02" providerId="LiveId" clId="{075F3319-A7C6-4D29-89E6-782B64F83A15}" dt="2024-09-12T19:21:38.913" v="205" actId="207"/>
          <ac:spMkLst>
            <pc:docMk/>
            <pc:sldMk cId="4147477688" sldId="266"/>
            <ac:spMk id="10" creationId="{00D553C5-8DF2-405B-90A2-28D020B3432B}"/>
          </ac:spMkLst>
        </pc:spChg>
        <pc:spChg chg="mod">
          <ac:chgData name="Henrik Olsson" userId="25bcd190eca0fa02" providerId="LiveId" clId="{075F3319-A7C6-4D29-89E6-782B64F83A15}" dt="2024-09-12T19:21:38.913" v="205" actId="207"/>
          <ac:spMkLst>
            <pc:docMk/>
            <pc:sldMk cId="4147477688" sldId="266"/>
            <ac:spMk id="11" creationId="{A1B7092F-508C-4F84-B2E0-29B0CBA4EA1E}"/>
          </ac:spMkLst>
        </pc:spChg>
        <pc:spChg chg="mod">
          <ac:chgData name="Henrik Olsson" userId="25bcd190eca0fa02" providerId="LiveId" clId="{075F3319-A7C6-4D29-89E6-782B64F83A15}" dt="2024-09-12T19:21:38.913" v="205" actId="207"/>
          <ac:spMkLst>
            <pc:docMk/>
            <pc:sldMk cId="4147477688" sldId="266"/>
            <ac:spMk id="12" creationId="{3A56F5C1-69B2-49E5-BB7C-531ED61BFA7D}"/>
          </ac:spMkLst>
        </pc:spChg>
        <pc:spChg chg="mod">
          <ac:chgData name="Henrik Olsson" userId="25bcd190eca0fa02" providerId="LiveId" clId="{075F3319-A7C6-4D29-89E6-782B64F83A15}" dt="2024-09-12T19:21:38.913" v="205" actId="207"/>
          <ac:spMkLst>
            <pc:docMk/>
            <pc:sldMk cId="4147477688" sldId="266"/>
            <ac:spMk id="13" creationId="{6AA3F64D-24B0-42EC-92B3-5D06FDEE66F0}"/>
          </ac:spMkLst>
        </pc:spChg>
        <pc:spChg chg="mod">
          <ac:chgData name="Henrik Olsson" userId="25bcd190eca0fa02" providerId="LiveId" clId="{075F3319-A7C6-4D29-89E6-782B64F83A15}" dt="2024-09-12T19:21:38.913" v="205" actId="207"/>
          <ac:spMkLst>
            <pc:docMk/>
            <pc:sldMk cId="4147477688" sldId="266"/>
            <ac:spMk id="14" creationId="{67A32401-53BA-4B5D-AADB-72F136D84003}"/>
          </ac:spMkLst>
        </pc:spChg>
        <pc:spChg chg="mod">
          <ac:chgData name="Henrik Olsson" userId="25bcd190eca0fa02" providerId="LiveId" clId="{075F3319-A7C6-4D29-89E6-782B64F83A15}" dt="2024-09-12T19:21:38.913" v="205" actId="207"/>
          <ac:spMkLst>
            <pc:docMk/>
            <pc:sldMk cId="4147477688" sldId="266"/>
            <ac:spMk id="15" creationId="{26601115-05ED-4D77-A01D-9B8FFAEE9973}"/>
          </ac:spMkLst>
        </pc:spChg>
        <pc:spChg chg="mod">
          <ac:chgData name="Henrik Olsson" userId="25bcd190eca0fa02" providerId="LiveId" clId="{075F3319-A7C6-4D29-89E6-782B64F83A15}" dt="2024-09-12T19:21:38.913" v="205" actId="207"/>
          <ac:spMkLst>
            <pc:docMk/>
            <pc:sldMk cId="4147477688" sldId="266"/>
            <ac:spMk id="16" creationId="{3C14294D-5441-48AC-8534-9E17B899198E}"/>
          </ac:spMkLst>
        </pc:spChg>
        <pc:spChg chg="mod">
          <ac:chgData name="Henrik Olsson" userId="25bcd190eca0fa02" providerId="LiveId" clId="{075F3319-A7C6-4D29-89E6-782B64F83A15}" dt="2024-09-12T19:21:38.913" v="205" actId="207"/>
          <ac:spMkLst>
            <pc:docMk/>
            <pc:sldMk cId="4147477688" sldId="266"/>
            <ac:spMk id="17" creationId="{9F6DF06C-F4B5-419B-86C0-7AB4E10C41A3}"/>
          </ac:spMkLst>
        </pc:spChg>
        <pc:spChg chg="mod">
          <ac:chgData name="Henrik Olsson" userId="25bcd190eca0fa02" providerId="LiveId" clId="{075F3319-A7C6-4D29-89E6-782B64F83A15}" dt="2024-09-12T19:21:38.913" v="205" actId="207"/>
          <ac:spMkLst>
            <pc:docMk/>
            <pc:sldMk cId="4147477688" sldId="266"/>
            <ac:spMk id="18" creationId="{3FFA8341-3C45-492D-8BF4-7172AEEE817E}"/>
          </ac:spMkLst>
        </pc:spChg>
        <pc:spChg chg="mod">
          <ac:chgData name="Henrik Olsson" userId="25bcd190eca0fa02" providerId="LiveId" clId="{075F3319-A7C6-4D29-89E6-782B64F83A15}" dt="2024-09-12T19:21:38.913" v="205" actId="207"/>
          <ac:spMkLst>
            <pc:docMk/>
            <pc:sldMk cId="4147477688" sldId="266"/>
            <ac:spMk id="19" creationId="{AD1E9DE2-F5DB-403E-A3C1-E8041A681865}"/>
          </ac:spMkLst>
        </pc:spChg>
        <pc:spChg chg="mod">
          <ac:chgData name="Henrik Olsson" userId="25bcd190eca0fa02" providerId="LiveId" clId="{075F3319-A7C6-4D29-89E6-782B64F83A15}" dt="2024-09-12T19:21:38.913" v="205" actId="207"/>
          <ac:spMkLst>
            <pc:docMk/>
            <pc:sldMk cId="4147477688" sldId="266"/>
            <ac:spMk id="20" creationId="{9AE10E66-0EEC-4AB3-8DD5-D46F66086B4A}"/>
          </ac:spMkLst>
        </pc:spChg>
        <pc:spChg chg="mod">
          <ac:chgData name="Henrik Olsson" userId="25bcd190eca0fa02" providerId="LiveId" clId="{075F3319-A7C6-4D29-89E6-782B64F83A15}" dt="2024-09-12T19:21:38.913" v="205" actId="207"/>
          <ac:spMkLst>
            <pc:docMk/>
            <pc:sldMk cId="4147477688" sldId="266"/>
            <ac:spMk id="21" creationId="{28C8AD92-3C7F-44DE-84FF-EFE422F6FDF5}"/>
          </ac:spMkLst>
        </pc:spChg>
        <pc:spChg chg="mod">
          <ac:chgData name="Henrik Olsson" userId="25bcd190eca0fa02" providerId="LiveId" clId="{075F3319-A7C6-4D29-89E6-782B64F83A15}" dt="2024-09-12T19:21:38.913" v="205" actId="207"/>
          <ac:spMkLst>
            <pc:docMk/>
            <pc:sldMk cId="4147477688" sldId="266"/>
            <ac:spMk id="22" creationId="{11CF5FCF-87E5-4E17-8DCE-9940BC3B9497}"/>
          </ac:spMkLst>
        </pc:spChg>
        <pc:spChg chg="mod">
          <ac:chgData name="Henrik Olsson" userId="25bcd190eca0fa02" providerId="LiveId" clId="{075F3319-A7C6-4D29-89E6-782B64F83A15}" dt="2024-09-12T19:21:38.913" v="205" actId="207"/>
          <ac:spMkLst>
            <pc:docMk/>
            <pc:sldMk cId="4147477688" sldId="266"/>
            <ac:spMk id="23" creationId="{493D25BE-97BB-45C3-9EE8-8D105E4E3095}"/>
          </ac:spMkLst>
        </pc:spChg>
        <pc:spChg chg="mod">
          <ac:chgData name="Henrik Olsson" userId="25bcd190eca0fa02" providerId="LiveId" clId="{075F3319-A7C6-4D29-89E6-782B64F83A15}" dt="2024-09-12T19:21:38.913" v="205" actId="207"/>
          <ac:spMkLst>
            <pc:docMk/>
            <pc:sldMk cId="4147477688" sldId="266"/>
            <ac:spMk id="24" creationId="{E8C9A510-4FAF-4587-86CD-1EB1E189328F}"/>
          </ac:spMkLst>
        </pc:spChg>
      </pc:sldChg>
      <pc:sldChg chg="addSp delSp modSp mod delDesignElem">
        <pc:chgData name="Henrik Olsson" userId="25bcd190eca0fa02" providerId="LiveId" clId="{075F3319-A7C6-4D29-89E6-782B64F83A15}" dt="2024-09-12T19:27:57.951" v="234" actId="26606"/>
        <pc:sldMkLst>
          <pc:docMk/>
          <pc:sldMk cId="1446424638" sldId="267"/>
        </pc:sldMkLst>
        <pc:spChg chg="mod">
          <ac:chgData name="Henrik Olsson" userId="25bcd190eca0fa02" providerId="LiveId" clId="{075F3319-A7C6-4D29-89E6-782B64F83A15}" dt="2024-09-12T19:27:57.951" v="234" actId="26606"/>
          <ac:spMkLst>
            <pc:docMk/>
            <pc:sldMk cId="1446424638" sldId="267"/>
            <ac:spMk id="2" creationId="{745B29F4-8EB4-4277-973F-29ADD4D8F85E}"/>
          </ac:spMkLst>
        </pc:spChg>
        <pc:spChg chg="mod">
          <ac:chgData name="Henrik Olsson" userId="25bcd190eca0fa02" providerId="LiveId" clId="{075F3319-A7C6-4D29-89E6-782B64F83A15}" dt="2024-09-12T19:27:57.951" v="234" actId="26606"/>
          <ac:spMkLst>
            <pc:docMk/>
            <pc:sldMk cId="1446424638" sldId="267"/>
            <ac:spMk id="3" creationId="{D5C72145-95E1-4017-9DD0-0A0692A4C7C0}"/>
          </ac:spMkLst>
        </pc:spChg>
        <pc:spChg chg="add">
          <ac:chgData name="Henrik Olsson" userId="25bcd190eca0fa02" providerId="LiveId" clId="{075F3319-A7C6-4D29-89E6-782B64F83A15}" dt="2024-09-12T19:27:57.951" v="234" actId="26606"/>
          <ac:spMkLst>
            <pc:docMk/>
            <pc:sldMk cId="1446424638" sldId="267"/>
            <ac:spMk id="5" creationId="{907EF6B7-1338-4443-8C46-6A318D952DFD}"/>
          </ac:spMkLst>
        </pc:spChg>
        <pc:spChg chg="add">
          <ac:chgData name="Henrik Olsson" userId="25bcd190eca0fa02" providerId="LiveId" clId="{075F3319-A7C6-4D29-89E6-782B64F83A15}" dt="2024-09-12T19:27:57.951" v="234" actId="26606"/>
          <ac:spMkLst>
            <pc:docMk/>
            <pc:sldMk cId="1446424638" sldId="267"/>
            <ac:spMk id="6" creationId="{DAAE4CDD-124C-4DCF-9584-B6033B545DD5}"/>
          </ac:spMkLst>
        </pc:spChg>
        <pc:spChg chg="del">
          <ac:chgData name="Henrik Olsson" userId="25bcd190eca0fa02" providerId="LiveId" clId="{075F3319-A7C6-4D29-89E6-782B64F83A15}" dt="2024-09-12T19:15:34.027" v="8"/>
          <ac:spMkLst>
            <pc:docMk/>
            <pc:sldMk cId="1446424638" sldId="267"/>
            <ac:spMk id="8" creationId="{39E4C68A-A4A9-48A4-9FF2-D2896B1EA01F}"/>
          </ac:spMkLst>
        </pc:spChg>
        <pc:spChg chg="del">
          <ac:chgData name="Henrik Olsson" userId="25bcd190eca0fa02" providerId="LiveId" clId="{075F3319-A7C6-4D29-89E6-782B64F83A15}" dt="2024-09-12T19:15:34.027" v="8"/>
          <ac:spMkLst>
            <pc:docMk/>
            <pc:sldMk cId="1446424638" sldId="267"/>
            <ac:spMk id="10" creationId="{E2B9AEA5-52CB-49A6-AF8A-33502F291B91}"/>
          </ac:spMkLst>
        </pc:spChg>
        <pc:spChg chg="add">
          <ac:chgData name="Henrik Olsson" userId="25bcd190eca0fa02" providerId="LiveId" clId="{075F3319-A7C6-4D29-89E6-782B64F83A15}" dt="2024-09-12T19:27:57.951" v="234" actId="26606"/>
          <ac:spMkLst>
            <pc:docMk/>
            <pc:sldMk cId="1446424638" sldId="267"/>
            <ac:spMk id="12" creationId="{081E4A58-353D-44AE-B2FC-2A74E2E400F7}"/>
          </ac:spMkLst>
        </pc:spChg>
      </pc:sldChg>
      <pc:sldChg chg="delSp delDesignElem">
        <pc:chgData name="Henrik Olsson" userId="25bcd190eca0fa02" providerId="LiveId" clId="{075F3319-A7C6-4D29-89E6-782B64F83A15}" dt="2024-09-12T19:15:34.027" v="8"/>
        <pc:sldMkLst>
          <pc:docMk/>
          <pc:sldMk cId="2229495916" sldId="268"/>
        </pc:sldMkLst>
        <pc:spChg chg="del">
          <ac:chgData name="Henrik Olsson" userId="25bcd190eca0fa02" providerId="LiveId" clId="{075F3319-A7C6-4D29-89E6-782B64F83A15}" dt="2024-09-12T19:15:34.027" v="8"/>
          <ac:spMkLst>
            <pc:docMk/>
            <pc:sldMk cId="2229495916" sldId="268"/>
            <ac:spMk id="9" creationId="{C61657BD-3333-446A-A16A-CBDC77C8E559}"/>
          </ac:spMkLst>
        </pc:spChg>
        <pc:spChg chg="del">
          <ac:chgData name="Henrik Olsson" userId="25bcd190eca0fa02" providerId="LiveId" clId="{075F3319-A7C6-4D29-89E6-782B64F83A15}" dt="2024-09-12T19:15:34.027" v="8"/>
          <ac:spMkLst>
            <pc:docMk/>
            <pc:sldMk cId="2229495916" sldId="268"/>
            <ac:spMk id="11" creationId="{52CAFF06-4D3A-42A5-8614-B1FA47EA0F6D}"/>
          </ac:spMkLst>
        </pc:spChg>
      </pc:sldChg>
      <pc:sldChg chg="addSp delSp modSp mod delDesignElem">
        <pc:chgData name="Henrik Olsson" userId="25bcd190eca0fa02" providerId="LiveId" clId="{075F3319-A7C6-4D29-89E6-782B64F83A15}" dt="2024-09-12T19:24:40.957" v="211" actId="26606"/>
        <pc:sldMkLst>
          <pc:docMk/>
          <pc:sldMk cId="1771181935" sldId="269"/>
        </pc:sldMkLst>
        <pc:spChg chg="mod">
          <ac:chgData name="Henrik Olsson" userId="25bcd190eca0fa02" providerId="LiveId" clId="{075F3319-A7C6-4D29-89E6-782B64F83A15}" dt="2024-09-12T19:24:40.957" v="211" actId="26606"/>
          <ac:spMkLst>
            <pc:docMk/>
            <pc:sldMk cId="1771181935" sldId="269"/>
            <ac:spMk id="2" creationId="{C3E96768-6913-42C6-BEEF-27AE53F45735}"/>
          </ac:spMkLst>
        </pc:spChg>
        <pc:spChg chg="del">
          <ac:chgData name="Henrik Olsson" userId="25bcd190eca0fa02" providerId="LiveId" clId="{075F3319-A7C6-4D29-89E6-782B64F83A15}" dt="2024-09-12T19:15:34.027" v="8"/>
          <ac:spMkLst>
            <pc:docMk/>
            <pc:sldMk cId="1771181935" sldId="269"/>
            <ac:spMk id="9" creationId="{106958CE-80CF-4473-99F8-FBB695D1BD3A}"/>
          </ac:spMkLst>
        </pc:spChg>
        <pc:spChg chg="add">
          <ac:chgData name="Henrik Olsson" userId="25bcd190eca0fa02" providerId="LiveId" clId="{075F3319-A7C6-4D29-89E6-782B64F83A15}" dt="2024-09-12T19:24:40.957" v="211" actId="26606"/>
          <ac:spMkLst>
            <pc:docMk/>
            <pc:sldMk cId="1771181935" sldId="269"/>
            <ac:spMk id="11" creationId="{B50AB553-2A96-4A92-96F2-93548E096954}"/>
          </ac:spMkLst>
        </pc:spChg>
        <pc:graphicFrameChg chg="mod modGraphic">
          <ac:chgData name="Henrik Olsson" userId="25bcd190eca0fa02" providerId="LiveId" clId="{075F3319-A7C6-4D29-89E6-782B64F83A15}" dt="2024-09-12T19:24:40.957" v="211" actId="26606"/>
          <ac:graphicFrameMkLst>
            <pc:docMk/>
            <pc:sldMk cId="1771181935" sldId="269"/>
            <ac:graphicFrameMk id="5" creationId="{752ED08C-264E-6A48-A521-2F20E4B0550C}"/>
          </ac:graphicFrameMkLst>
        </pc:graphicFrameChg>
        <pc:picChg chg="add">
          <ac:chgData name="Henrik Olsson" userId="25bcd190eca0fa02" providerId="LiveId" clId="{075F3319-A7C6-4D29-89E6-782B64F83A15}" dt="2024-09-12T19:24:40.957" v="211" actId="26606"/>
          <ac:picMkLst>
            <pc:docMk/>
            <pc:sldMk cId="1771181935" sldId="269"/>
            <ac:picMk id="7" creationId="{EEE74D3B-525B-79A1-1D70-E6FEF0D1146B}"/>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93D9F-739C-4574-B592-4F3B74C2FACE}"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42E2C0DF-4C00-4F5B-88AA-2504668298B0}">
      <dgm:prSet/>
      <dgm:spPr/>
      <dgm:t>
        <a:bodyPr/>
        <a:lstStyle/>
        <a:p>
          <a:r>
            <a:rPr lang="en-US"/>
            <a:t>Kort inledning – vårt SAM arbete</a:t>
          </a:r>
        </a:p>
      </dgm:t>
    </dgm:pt>
    <dgm:pt modelId="{656A16B0-8B13-4EF5-87F8-4725F9669B89}" type="parTrans" cxnId="{29A85D45-EB6B-4194-8A9F-1638D377DC81}">
      <dgm:prSet/>
      <dgm:spPr/>
      <dgm:t>
        <a:bodyPr/>
        <a:lstStyle/>
        <a:p>
          <a:endParaRPr lang="en-US"/>
        </a:p>
      </dgm:t>
    </dgm:pt>
    <dgm:pt modelId="{3B7481E5-0131-4FF7-820E-C82E7AAA1957}" type="sibTrans" cxnId="{29A85D45-EB6B-4194-8A9F-1638D377DC81}">
      <dgm:prSet/>
      <dgm:spPr/>
      <dgm:t>
        <a:bodyPr/>
        <a:lstStyle/>
        <a:p>
          <a:endParaRPr lang="en-US"/>
        </a:p>
      </dgm:t>
    </dgm:pt>
    <dgm:pt modelId="{24ED9965-F9F3-4DA3-B6E1-B801211B7628}">
      <dgm:prSet/>
      <dgm:spPr/>
      <dgm:t>
        <a:bodyPr/>
        <a:lstStyle/>
        <a:p>
          <a:r>
            <a:rPr lang="en-US"/>
            <a:t>Riskanalyser per affärsområde</a:t>
          </a:r>
        </a:p>
      </dgm:t>
    </dgm:pt>
    <dgm:pt modelId="{481FBE74-8B69-4F93-B287-40FA7215EBE4}" type="parTrans" cxnId="{9FC45037-D87A-49FB-8DD7-03C21BF8E2BC}">
      <dgm:prSet/>
      <dgm:spPr/>
      <dgm:t>
        <a:bodyPr/>
        <a:lstStyle/>
        <a:p>
          <a:endParaRPr lang="en-US"/>
        </a:p>
      </dgm:t>
    </dgm:pt>
    <dgm:pt modelId="{D0F83390-AFBF-463C-ADBE-B8ACCCBE01D2}" type="sibTrans" cxnId="{9FC45037-D87A-49FB-8DD7-03C21BF8E2BC}">
      <dgm:prSet/>
      <dgm:spPr/>
      <dgm:t>
        <a:bodyPr/>
        <a:lstStyle/>
        <a:p>
          <a:endParaRPr lang="en-US"/>
        </a:p>
      </dgm:t>
    </dgm:pt>
    <dgm:pt modelId="{ADF2DC8A-F77C-408B-A8BF-60D8A66E2A87}">
      <dgm:prSet/>
      <dgm:spPr/>
      <dgm:t>
        <a:bodyPr/>
        <a:lstStyle/>
        <a:p>
          <a:r>
            <a:rPr lang="en-US"/>
            <a:t>Skyddsronden – ”varvet runt”</a:t>
          </a:r>
        </a:p>
      </dgm:t>
    </dgm:pt>
    <dgm:pt modelId="{194BD826-128F-4D25-9E07-F040DBBB2756}" type="parTrans" cxnId="{F1E602C4-E5DC-40E8-9DFD-23A71B0DE7A6}">
      <dgm:prSet/>
      <dgm:spPr/>
      <dgm:t>
        <a:bodyPr/>
        <a:lstStyle/>
        <a:p>
          <a:endParaRPr lang="en-US"/>
        </a:p>
      </dgm:t>
    </dgm:pt>
    <dgm:pt modelId="{BA8EEE57-82D6-4CD0-BEAF-F86BA4FF8873}" type="sibTrans" cxnId="{F1E602C4-E5DC-40E8-9DFD-23A71B0DE7A6}">
      <dgm:prSet/>
      <dgm:spPr/>
      <dgm:t>
        <a:bodyPr/>
        <a:lstStyle/>
        <a:p>
          <a:endParaRPr lang="en-US"/>
        </a:p>
      </dgm:t>
    </dgm:pt>
    <dgm:pt modelId="{ED5F52FA-C63F-4087-B62C-DBBAD9F99F5F}">
      <dgm:prSet/>
      <dgm:spPr/>
      <dgm:t>
        <a:bodyPr/>
        <a:lstStyle/>
        <a:p>
          <a:r>
            <a:rPr lang="en-US"/>
            <a:t>Sammanfattning – handlingsplanen</a:t>
          </a:r>
        </a:p>
      </dgm:t>
    </dgm:pt>
    <dgm:pt modelId="{4F58CB4C-AB2A-4373-96F0-70752540B4BB}" type="parTrans" cxnId="{8D91F766-DFDF-45C1-8253-00B4E2793CE7}">
      <dgm:prSet/>
      <dgm:spPr/>
      <dgm:t>
        <a:bodyPr/>
        <a:lstStyle/>
        <a:p>
          <a:endParaRPr lang="en-US"/>
        </a:p>
      </dgm:t>
    </dgm:pt>
    <dgm:pt modelId="{8EBE35B5-9CF3-43E6-AF87-456658AF4348}" type="sibTrans" cxnId="{8D91F766-DFDF-45C1-8253-00B4E2793CE7}">
      <dgm:prSet/>
      <dgm:spPr/>
      <dgm:t>
        <a:bodyPr/>
        <a:lstStyle/>
        <a:p>
          <a:endParaRPr lang="en-US"/>
        </a:p>
      </dgm:t>
    </dgm:pt>
    <dgm:pt modelId="{57C7867E-9E72-4B66-8E8D-A9E8C8B2D8DA}">
      <dgm:prSet/>
      <dgm:spPr/>
      <dgm:t>
        <a:bodyPr/>
        <a:lstStyle/>
        <a:p>
          <a:r>
            <a:rPr lang="en-US" dirty="0" err="1"/>
            <a:t>Övrigt</a:t>
          </a:r>
          <a:r>
            <a:rPr lang="en-US" dirty="0"/>
            <a:t> </a:t>
          </a:r>
          <a:r>
            <a:rPr lang="en-US" dirty="0" err="1"/>
            <a:t>att</a:t>
          </a:r>
          <a:r>
            <a:rPr lang="en-US" dirty="0"/>
            <a:t> ha </a:t>
          </a:r>
          <a:r>
            <a:rPr lang="en-US" dirty="0" err="1"/>
            <a:t>kontroll</a:t>
          </a:r>
          <a:r>
            <a:rPr lang="en-US" dirty="0"/>
            <a:t> </a:t>
          </a:r>
          <a:r>
            <a:rPr lang="en-US" dirty="0" err="1"/>
            <a:t>på</a:t>
          </a:r>
          <a:endParaRPr lang="en-US" i="1" dirty="0"/>
        </a:p>
      </dgm:t>
    </dgm:pt>
    <dgm:pt modelId="{53A700B9-2A3E-47C3-8157-B5F0704D4C06}" type="parTrans" cxnId="{654665A7-AA29-47AE-B525-E8FD098A70A8}">
      <dgm:prSet/>
      <dgm:spPr/>
      <dgm:t>
        <a:bodyPr/>
        <a:lstStyle/>
        <a:p>
          <a:endParaRPr lang="en-US"/>
        </a:p>
      </dgm:t>
    </dgm:pt>
    <dgm:pt modelId="{7BFC0984-FBA9-452F-B311-2BEAEA20FBF7}" type="sibTrans" cxnId="{654665A7-AA29-47AE-B525-E8FD098A70A8}">
      <dgm:prSet/>
      <dgm:spPr/>
      <dgm:t>
        <a:bodyPr/>
        <a:lstStyle/>
        <a:p>
          <a:endParaRPr lang="en-US"/>
        </a:p>
      </dgm:t>
    </dgm:pt>
    <dgm:pt modelId="{B2C5AA23-60BB-4085-8341-8DD9EE7B9D36}">
      <dgm:prSet/>
      <dgm:spPr/>
      <dgm:t>
        <a:bodyPr/>
        <a:lstStyle/>
        <a:p>
          <a:r>
            <a:rPr lang="en-US"/>
            <a:t>Utbildning/information – maskiner (fokus bageri/producerande färskvaror) - kvittenstagning</a:t>
          </a:r>
        </a:p>
      </dgm:t>
    </dgm:pt>
    <dgm:pt modelId="{3A0510B4-858C-4DE5-A485-4E864D650185}" type="parTrans" cxnId="{01CCA481-4CF7-4965-A969-F2E5371B199C}">
      <dgm:prSet/>
      <dgm:spPr/>
      <dgm:t>
        <a:bodyPr/>
        <a:lstStyle/>
        <a:p>
          <a:endParaRPr lang="en-US"/>
        </a:p>
      </dgm:t>
    </dgm:pt>
    <dgm:pt modelId="{FB9A1291-AE24-43FC-B9AA-A75D313DF267}" type="sibTrans" cxnId="{01CCA481-4CF7-4965-A969-F2E5371B199C}">
      <dgm:prSet/>
      <dgm:spPr/>
      <dgm:t>
        <a:bodyPr/>
        <a:lstStyle/>
        <a:p>
          <a:endParaRPr lang="en-US"/>
        </a:p>
      </dgm:t>
    </dgm:pt>
    <dgm:pt modelId="{54625145-ABFB-4034-AFDE-2CA773C4E8AA}" type="pres">
      <dgm:prSet presAssocID="{8DE93D9F-739C-4574-B592-4F3B74C2FACE}" presName="diagram" presStyleCnt="0">
        <dgm:presLayoutVars>
          <dgm:dir/>
          <dgm:resizeHandles val="exact"/>
        </dgm:presLayoutVars>
      </dgm:prSet>
      <dgm:spPr/>
    </dgm:pt>
    <dgm:pt modelId="{591F1A19-798C-4FCE-996B-847CD29BBD99}" type="pres">
      <dgm:prSet presAssocID="{42E2C0DF-4C00-4F5B-88AA-2504668298B0}" presName="node" presStyleLbl="node1" presStyleIdx="0" presStyleCnt="6">
        <dgm:presLayoutVars>
          <dgm:bulletEnabled val="1"/>
        </dgm:presLayoutVars>
      </dgm:prSet>
      <dgm:spPr/>
    </dgm:pt>
    <dgm:pt modelId="{B768E8D2-232E-489D-8F11-A7024880EC18}" type="pres">
      <dgm:prSet presAssocID="{3B7481E5-0131-4FF7-820E-C82E7AAA1957}" presName="sibTrans" presStyleCnt="0"/>
      <dgm:spPr/>
    </dgm:pt>
    <dgm:pt modelId="{D7EF4426-6A29-4C7C-8C11-0F8707670AEC}" type="pres">
      <dgm:prSet presAssocID="{24ED9965-F9F3-4DA3-B6E1-B801211B7628}" presName="node" presStyleLbl="node1" presStyleIdx="1" presStyleCnt="6">
        <dgm:presLayoutVars>
          <dgm:bulletEnabled val="1"/>
        </dgm:presLayoutVars>
      </dgm:prSet>
      <dgm:spPr/>
    </dgm:pt>
    <dgm:pt modelId="{0EF327CD-2289-4E1C-A6A6-38ED113CB2F3}" type="pres">
      <dgm:prSet presAssocID="{D0F83390-AFBF-463C-ADBE-B8ACCCBE01D2}" presName="sibTrans" presStyleCnt="0"/>
      <dgm:spPr/>
    </dgm:pt>
    <dgm:pt modelId="{C120A296-2093-4CD5-8359-90B2062872D5}" type="pres">
      <dgm:prSet presAssocID="{ADF2DC8A-F77C-408B-A8BF-60D8A66E2A87}" presName="node" presStyleLbl="node1" presStyleIdx="2" presStyleCnt="6">
        <dgm:presLayoutVars>
          <dgm:bulletEnabled val="1"/>
        </dgm:presLayoutVars>
      </dgm:prSet>
      <dgm:spPr/>
    </dgm:pt>
    <dgm:pt modelId="{7474769E-0999-4C86-BCAB-112AA8678461}" type="pres">
      <dgm:prSet presAssocID="{BA8EEE57-82D6-4CD0-BEAF-F86BA4FF8873}" presName="sibTrans" presStyleCnt="0"/>
      <dgm:spPr/>
    </dgm:pt>
    <dgm:pt modelId="{5BBD4D9B-BD59-428D-868D-2F5F111E40AF}" type="pres">
      <dgm:prSet presAssocID="{ED5F52FA-C63F-4087-B62C-DBBAD9F99F5F}" presName="node" presStyleLbl="node1" presStyleIdx="3" presStyleCnt="6">
        <dgm:presLayoutVars>
          <dgm:bulletEnabled val="1"/>
        </dgm:presLayoutVars>
      </dgm:prSet>
      <dgm:spPr/>
    </dgm:pt>
    <dgm:pt modelId="{11EF39C4-C0D4-40A8-8798-BD784AD0388F}" type="pres">
      <dgm:prSet presAssocID="{8EBE35B5-9CF3-43E6-AF87-456658AF4348}" presName="sibTrans" presStyleCnt="0"/>
      <dgm:spPr/>
    </dgm:pt>
    <dgm:pt modelId="{DFE43DDB-E038-4468-9F45-5B6C85B06380}" type="pres">
      <dgm:prSet presAssocID="{57C7867E-9E72-4B66-8E8D-A9E8C8B2D8DA}" presName="node" presStyleLbl="node1" presStyleIdx="4" presStyleCnt="6">
        <dgm:presLayoutVars>
          <dgm:bulletEnabled val="1"/>
        </dgm:presLayoutVars>
      </dgm:prSet>
      <dgm:spPr/>
    </dgm:pt>
    <dgm:pt modelId="{BE2DA7D2-8459-47A5-A8D9-F30AC957DE27}" type="pres">
      <dgm:prSet presAssocID="{7BFC0984-FBA9-452F-B311-2BEAEA20FBF7}" presName="sibTrans" presStyleCnt="0"/>
      <dgm:spPr/>
    </dgm:pt>
    <dgm:pt modelId="{E30C2E64-626C-4A04-AC87-EC858ADD1A16}" type="pres">
      <dgm:prSet presAssocID="{B2C5AA23-60BB-4085-8341-8DD9EE7B9D36}" presName="node" presStyleLbl="node1" presStyleIdx="5" presStyleCnt="6">
        <dgm:presLayoutVars>
          <dgm:bulletEnabled val="1"/>
        </dgm:presLayoutVars>
      </dgm:prSet>
      <dgm:spPr/>
    </dgm:pt>
  </dgm:ptLst>
  <dgm:cxnLst>
    <dgm:cxn modelId="{5A9F4035-68D8-4AE9-A7DE-6B56F8AFCE72}" type="presOf" srcId="{57C7867E-9E72-4B66-8E8D-A9E8C8B2D8DA}" destId="{DFE43DDB-E038-4468-9F45-5B6C85B06380}" srcOrd="0" destOrd="0" presId="urn:microsoft.com/office/officeart/2005/8/layout/default"/>
    <dgm:cxn modelId="{9FC45037-D87A-49FB-8DD7-03C21BF8E2BC}" srcId="{8DE93D9F-739C-4574-B592-4F3B74C2FACE}" destId="{24ED9965-F9F3-4DA3-B6E1-B801211B7628}" srcOrd="1" destOrd="0" parTransId="{481FBE74-8B69-4F93-B287-40FA7215EBE4}" sibTransId="{D0F83390-AFBF-463C-ADBE-B8ACCCBE01D2}"/>
    <dgm:cxn modelId="{82D2165B-93CB-4738-84A1-ED8BC2E6EC88}" type="presOf" srcId="{B2C5AA23-60BB-4085-8341-8DD9EE7B9D36}" destId="{E30C2E64-626C-4A04-AC87-EC858ADD1A16}" srcOrd="0" destOrd="0" presId="urn:microsoft.com/office/officeart/2005/8/layout/default"/>
    <dgm:cxn modelId="{29A85D45-EB6B-4194-8A9F-1638D377DC81}" srcId="{8DE93D9F-739C-4574-B592-4F3B74C2FACE}" destId="{42E2C0DF-4C00-4F5B-88AA-2504668298B0}" srcOrd="0" destOrd="0" parTransId="{656A16B0-8B13-4EF5-87F8-4725F9669B89}" sibTransId="{3B7481E5-0131-4FF7-820E-C82E7AAA1957}"/>
    <dgm:cxn modelId="{2DD77865-7D9A-408F-81FE-A1E0110D0FB4}" type="presOf" srcId="{ED5F52FA-C63F-4087-B62C-DBBAD9F99F5F}" destId="{5BBD4D9B-BD59-428D-868D-2F5F111E40AF}" srcOrd="0" destOrd="0" presId="urn:microsoft.com/office/officeart/2005/8/layout/default"/>
    <dgm:cxn modelId="{8D91F766-DFDF-45C1-8253-00B4E2793CE7}" srcId="{8DE93D9F-739C-4574-B592-4F3B74C2FACE}" destId="{ED5F52FA-C63F-4087-B62C-DBBAD9F99F5F}" srcOrd="3" destOrd="0" parTransId="{4F58CB4C-AB2A-4373-96F0-70752540B4BB}" sibTransId="{8EBE35B5-9CF3-43E6-AF87-456658AF4348}"/>
    <dgm:cxn modelId="{207B256F-0267-49AF-925B-3E0988594423}" type="presOf" srcId="{ADF2DC8A-F77C-408B-A8BF-60D8A66E2A87}" destId="{C120A296-2093-4CD5-8359-90B2062872D5}" srcOrd="0" destOrd="0" presId="urn:microsoft.com/office/officeart/2005/8/layout/default"/>
    <dgm:cxn modelId="{01CCA481-4CF7-4965-A969-F2E5371B199C}" srcId="{8DE93D9F-739C-4574-B592-4F3B74C2FACE}" destId="{B2C5AA23-60BB-4085-8341-8DD9EE7B9D36}" srcOrd="5" destOrd="0" parTransId="{3A0510B4-858C-4DE5-A485-4E864D650185}" sibTransId="{FB9A1291-AE24-43FC-B9AA-A75D313DF267}"/>
    <dgm:cxn modelId="{654665A7-AA29-47AE-B525-E8FD098A70A8}" srcId="{8DE93D9F-739C-4574-B592-4F3B74C2FACE}" destId="{57C7867E-9E72-4B66-8E8D-A9E8C8B2D8DA}" srcOrd="4" destOrd="0" parTransId="{53A700B9-2A3E-47C3-8157-B5F0704D4C06}" sibTransId="{7BFC0984-FBA9-452F-B311-2BEAEA20FBF7}"/>
    <dgm:cxn modelId="{3FEF19B2-3147-4D71-93BE-CFDE283D8B71}" type="presOf" srcId="{8DE93D9F-739C-4574-B592-4F3B74C2FACE}" destId="{54625145-ABFB-4034-AFDE-2CA773C4E8AA}" srcOrd="0" destOrd="0" presId="urn:microsoft.com/office/officeart/2005/8/layout/default"/>
    <dgm:cxn modelId="{F1E602C4-E5DC-40E8-9DFD-23A71B0DE7A6}" srcId="{8DE93D9F-739C-4574-B592-4F3B74C2FACE}" destId="{ADF2DC8A-F77C-408B-A8BF-60D8A66E2A87}" srcOrd="2" destOrd="0" parTransId="{194BD826-128F-4D25-9E07-F040DBBB2756}" sibTransId="{BA8EEE57-82D6-4CD0-BEAF-F86BA4FF8873}"/>
    <dgm:cxn modelId="{2D7318D0-465E-452D-A08D-784B65538331}" type="presOf" srcId="{24ED9965-F9F3-4DA3-B6E1-B801211B7628}" destId="{D7EF4426-6A29-4C7C-8C11-0F8707670AEC}" srcOrd="0" destOrd="0" presId="urn:microsoft.com/office/officeart/2005/8/layout/default"/>
    <dgm:cxn modelId="{E687F6E9-4512-4B7A-A46F-0F5DC48DA20A}" type="presOf" srcId="{42E2C0DF-4C00-4F5B-88AA-2504668298B0}" destId="{591F1A19-798C-4FCE-996B-847CD29BBD99}" srcOrd="0" destOrd="0" presId="urn:microsoft.com/office/officeart/2005/8/layout/default"/>
    <dgm:cxn modelId="{80A046C1-478A-4466-BA0E-D81FF0B2EE1C}" type="presParOf" srcId="{54625145-ABFB-4034-AFDE-2CA773C4E8AA}" destId="{591F1A19-798C-4FCE-996B-847CD29BBD99}" srcOrd="0" destOrd="0" presId="urn:microsoft.com/office/officeart/2005/8/layout/default"/>
    <dgm:cxn modelId="{3E4CECBD-48BF-46D9-8CAE-0D4A96667A19}" type="presParOf" srcId="{54625145-ABFB-4034-AFDE-2CA773C4E8AA}" destId="{B768E8D2-232E-489D-8F11-A7024880EC18}" srcOrd="1" destOrd="0" presId="urn:microsoft.com/office/officeart/2005/8/layout/default"/>
    <dgm:cxn modelId="{CEA8378A-210F-44DA-AFC3-623E5401D258}" type="presParOf" srcId="{54625145-ABFB-4034-AFDE-2CA773C4E8AA}" destId="{D7EF4426-6A29-4C7C-8C11-0F8707670AEC}" srcOrd="2" destOrd="0" presId="urn:microsoft.com/office/officeart/2005/8/layout/default"/>
    <dgm:cxn modelId="{1B223F87-03BA-40FE-B4AC-567A8035C451}" type="presParOf" srcId="{54625145-ABFB-4034-AFDE-2CA773C4E8AA}" destId="{0EF327CD-2289-4E1C-A6A6-38ED113CB2F3}" srcOrd="3" destOrd="0" presId="urn:microsoft.com/office/officeart/2005/8/layout/default"/>
    <dgm:cxn modelId="{867DD414-4BD7-4141-B3B3-D491BE3ED738}" type="presParOf" srcId="{54625145-ABFB-4034-AFDE-2CA773C4E8AA}" destId="{C120A296-2093-4CD5-8359-90B2062872D5}" srcOrd="4" destOrd="0" presId="urn:microsoft.com/office/officeart/2005/8/layout/default"/>
    <dgm:cxn modelId="{04203132-EC51-4042-B65F-99428AEEA8BE}" type="presParOf" srcId="{54625145-ABFB-4034-AFDE-2CA773C4E8AA}" destId="{7474769E-0999-4C86-BCAB-112AA8678461}" srcOrd="5" destOrd="0" presId="urn:microsoft.com/office/officeart/2005/8/layout/default"/>
    <dgm:cxn modelId="{9850799F-62FA-40E2-8A58-03446DA84D16}" type="presParOf" srcId="{54625145-ABFB-4034-AFDE-2CA773C4E8AA}" destId="{5BBD4D9B-BD59-428D-868D-2F5F111E40AF}" srcOrd="6" destOrd="0" presId="urn:microsoft.com/office/officeart/2005/8/layout/default"/>
    <dgm:cxn modelId="{AA544A13-303C-4518-BBBF-F3BB563E62BF}" type="presParOf" srcId="{54625145-ABFB-4034-AFDE-2CA773C4E8AA}" destId="{11EF39C4-C0D4-40A8-8798-BD784AD0388F}" srcOrd="7" destOrd="0" presId="urn:microsoft.com/office/officeart/2005/8/layout/default"/>
    <dgm:cxn modelId="{E77869D3-696C-4318-ADD5-97B9EF89BC88}" type="presParOf" srcId="{54625145-ABFB-4034-AFDE-2CA773C4E8AA}" destId="{DFE43DDB-E038-4468-9F45-5B6C85B06380}" srcOrd="8" destOrd="0" presId="urn:microsoft.com/office/officeart/2005/8/layout/default"/>
    <dgm:cxn modelId="{6FB839DD-7414-4AFA-B486-34A5E737B25E}" type="presParOf" srcId="{54625145-ABFB-4034-AFDE-2CA773C4E8AA}" destId="{BE2DA7D2-8459-47A5-A8D9-F30AC957DE27}" srcOrd="9" destOrd="0" presId="urn:microsoft.com/office/officeart/2005/8/layout/default"/>
    <dgm:cxn modelId="{C16DF927-8CC5-4E30-81E2-7F7919072019}" type="presParOf" srcId="{54625145-ABFB-4034-AFDE-2CA773C4E8AA}" destId="{E30C2E64-626C-4A04-AC87-EC858ADD1A1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236BE-4756-4478-BE48-176C6C59154F}"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US"/>
        </a:p>
      </dgm:t>
    </dgm:pt>
    <dgm:pt modelId="{BA7097AF-E01E-4B9B-93B6-2D854CE7C57E}">
      <dgm:prSet/>
      <dgm:spPr>
        <a:solidFill>
          <a:srgbClr val="FF0000"/>
        </a:solidFill>
      </dgm:spPr>
      <dgm:t>
        <a:bodyPr/>
        <a:lstStyle/>
        <a:p>
          <a:r>
            <a:rPr lang="en-US" dirty="0" err="1"/>
            <a:t>Att</a:t>
          </a:r>
          <a:r>
            <a:rPr lang="en-US" dirty="0"/>
            <a:t> </a:t>
          </a:r>
          <a:r>
            <a:rPr lang="en-US" dirty="0" err="1"/>
            <a:t>arbeta</a:t>
          </a:r>
          <a:r>
            <a:rPr lang="en-US" dirty="0"/>
            <a:t> </a:t>
          </a:r>
          <a:r>
            <a:rPr lang="en-US" dirty="0" err="1"/>
            <a:t>systematiskt</a:t>
          </a:r>
          <a:r>
            <a:rPr lang="en-US" dirty="0"/>
            <a:t> med </a:t>
          </a:r>
          <a:r>
            <a:rPr lang="en-US" dirty="0" err="1"/>
            <a:t>arbetsmiljöfrågor</a:t>
          </a:r>
          <a:r>
            <a:rPr lang="en-US" dirty="0"/>
            <a:t> </a:t>
          </a:r>
          <a:r>
            <a:rPr lang="en-US" dirty="0" err="1"/>
            <a:t>innebär</a:t>
          </a:r>
          <a:r>
            <a:rPr lang="en-US" dirty="0"/>
            <a:t> för </a:t>
          </a:r>
          <a:r>
            <a:rPr lang="en-US" dirty="0" err="1"/>
            <a:t>oss</a:t>
          </a:r>
          <a:r>
            <a:rPr lang="en-US" dirty="0"/>
            <a:t> </a:t>
          </a:r>
          <a:r>
            <a:rPr lang="en-US" dirty="0" err="1"/>
            <a:t>att</a:t>
          </a:r>
          <a:r>
            <a:rPr lang="en-US" dirty="0"/>
            <a:t> ha </a:t>
          </a:r>
          <a:r>
            <a:rPr lang="en-US" dirty="0" err="1"/>
            <a:t>väl</a:t>
          </a:r>
          <a:r>
            <a:rPr lang="en-US" dirty="0"/>
            <a:t> </a:t>
          </a:r>
          <a:r>
            <a:rPr lang="en-US" dirty="0" err="1"/>
            <a:t>inarbetade</a:t>
          </a:r>
          <a:r>
            <a:rPr lang="en-US" dirty="0"/>
            <a:t> system </a:t>
          </a:r>
          <a:r>
            <a:rPr lang="en-US" dirty="0" err="1"/>
            <a:t>och</a:t>
          </a:r>
          <a:r>
            <a:rPr lang="en-US" dirty="0"/>
            <a:t> </a:t>
          </a:r>
          <a:r>
            <a:rPr lang="en-US" dirty="0" err="1"/>
            <a:t>rutiner</a:t>
          </a:r>
          <a:r>
            <a:rPr lang="en-US" dirty="0"/>
            <a:t> för </a:t>
          </a:r>
          <a:r>
            <a:rPr lang="en-US" dirty="0" err="1"/>
            <a:t>att</a:t>
          </a:r>
          <a:r>
            <a:rPr lang="en-US" dirty="0"/>
            <a:t> </a:t>
          </a:r>
          <a:r>
            <a:rPr lang="en-US" dirty="0" err="1"/>
            <a:t>förebygga</a:t>
          </a:r>
          <a:r>
            <a:rPr lang="en-US" dirty="0"/>
            <a:t> </a:t>
          </a:r>
          <a:r>
            <a:rPr lang="en-US" dirty="0" err="1"/>
            <a:t>ohälsa</a:t>
          </a:r>
          <a:r>
            <a:rPr lang="en-US" dirty="0"/>
            <a:t>/</a:t>
          </a:r>
          <a:r>
            <a:rPr lang="en-US" dirty="0" err="1"/>
            <a:t>olyckor</a:t>
          </a:r>
          <a:r>
            <a:rPr lang="en-US" dirty="0"/>
            <a:t> </a:t>
          </a:r>
          <a:r>
            <a:rPr lang="en-US" dirty="0" err="1"/>
            <a:t>samt</a:t>
          </a:r>
          <a:r>
            <a:rPr lang="en-US" dirty="0"/>
            <a:t> </a:t>
          </a:r>
          <a:r>
            <a:rPr lang="en-US" dirty="0" err="1"/>
            <a:t>att</a:t>
          </a:r>
          <a:r>
            <a:rPr lang="en-US" dirty="0"/>
            <a:t> ha </a:t>
          </a:r>
          <a:r>
            <a:rPr lang="en-US" dirty="0" err="1"/>
            <a:t>klara</a:t>
          </a:r>
          <a:r>
            <a:rPr lang="en-US" dirty="0"/>
            <a:t>/</a:t>
          </a:r>
          <a:r>
            <a:rPr lang="en-US" dirty="0" err="1"/>
            <a:t>tydliga</a:t>
          </a:r>
          <a:r>
            <a:rPr lang="en-US" dirty="0"/>
            <a:t> system </a:t>
          </a:r>
          <a:r>
            <a:rPr lang="en-US" dirty="0" err="1"/>
            <a:t>och</a:t>
          </a:r>
          <a:r>
            <a:rPr lang="en-US" dirty="0"/>
            <a:t> </a:t>
          </a:r>
          <a:r>
            <a:rPr lang="en-US" dirty="0" err="1"/>
            <a:t>rutiner</a:t>
          </a:r>
          <a:r>
            <a:rPr lang="en-US" dirty="0"/>
            <a:t> för </a:t>
          </a:r>
          <a:r>
            <a:rPr lang="en-US" dirty="0" err="1"/>
            <a:t>åtgärder</a:t>
          </a:r>
          <a:r>
            <a:rPr lang="en-US" dirty="0"/>
            <a:t> </a:t>
          </a:r>
          <a:r>
            <a:rPr lang="en-US" dirty="0" err="1"/>
            <a:t>ifall</a:t>
          </a:r>
          <a:r>
            <a:rPr lang="en-US" dirty="0"/>
            <a:t> </a:t>
          </a:r>
          <a:r>
            <a:rPr lang="en-US" dirty="0" err="1"/>
            <a:t>ohälsa</a:t>
          </a:r>
          <a:r>
            <a:rPr lang="en-US" dirty="0"/>
            <a:t>/</a:t>
          </a:r>
          <a:r>
            <a:rPr lang="en-US" dirty="0" err="1"/>
            <a:t>olyckor</a:t>
          </a:r>
          <a:r>
            <a:rPr lang="en-US" dirty="0"/>
            <a:t> </a:t>
          </a:r>
          <a:r>
            <a:rPr lang="en-US" dirty="0" err="1"/>
            <a:t>skulle</a:t>
          </a:r>
          <a:r>
            <a:rPr lang="en-US" dirty="0"/>
            <a:t> </a:t>
          </a:r>
          <a:r>
            <a:rPr lang="en-US" dirty="0" err="1"/>
            <a:t>uppstå</a:t>
          </a:r>
          <a:r>
            <a:rPr lang="en-US" dirty="0"/>
            <a:t>.</a:t>
          </a:r>
        </a:p>
      </dgm:t>
    </dgm:pt>
    <dgm:pt modelId="{68091F6C-85C9-4501-985C-B2B2C34A9497}" type="parTrans" cxnId="{7B3F61AE-8CA9-4A66-A49C-3B4B6632BE03}">
      <dgm:prSet/>
      <dgm:spPr/>
      <dgm:t>
        <a:bodyPr/>
        <a:lstStyle/>
        <a:p>
          <a:endParaRPr lang="en-US"/>
        </a:p>
      </dgm:t>
    </dgm:pt>
    <dgm:pt modelId="{3B58F159-E77D-4547-897F-4525FDAC145B}" type="sibTrans" cxnId="{7B3F61AE-8CA9-4A66-A49C-3B4B6632BE03}">
      <dgm:prSet/>
      <dgm:spPr/>
      <dgm:t>
        <a:bodyPr/>
        <a:lstStyle/>
        <a:p>
          <a:endParaRPr lang="en-US"/>
        </a:p>
      </dgm:t>
    </dgm:pt>
    <dgm:pt modelId="{7F49AAEF-DC93-4706-BEFD-1530132DE961}">
      <dgm:prSet/>
      <dgm:spPr>
        <a:solidFill>
          <a:srgbClr val="FF0000"/>
        </a:solidFill>
      </dgm:spPr>
      <dgm:t>
        <a:bodyPr/>
        <a:lstStyle/>
        <a:p>
          <a:r>
            <a:rPr lang="en-US"/>
            <a:t>Våra klara/tydliga system och rutiner inom arbetsmiljöarbete kan bl.a. summeras i följande huvudrubriker:</a:t>
          </a:r>
          <a:br>
            <a:rPr lang="en-US"/>
          </a:br>
          <a:endParaRPr lang="en-US"/>
        </a:p>
      </dgm:t>
    </dgm:pt>
    <dgm:pt modelId="{6D70180D-1996-492F-ABAD-F897565CEC8C}" type="parTrans" cxnId="{EA76FF64-6B37-4257-88CD-76F57712B7FB}">
      <dgm:prSet/>
      <dgm:spPr/>
      <dgm:t>
        <a:bodyPr/>
        <a:lstStyle/>
        <a:p>
          <a:endParaRPr lang="en-US"/>
        </a:p>
      </dgm:t>
    </dgm:pt>
    <dgm:pt modelId="{659FF699-0AFF-46CA-8E86-5D220521AC1C}" type="sibTrans" cxnId="{EA76FF64-6B37-4257-88CD-76F57712B7FB}">
      <dgm:prSet/>
      <dgm:spPr/>
      <dgm:t>
        <a:bodyPr/>
        <a:lstStyle/>
        <a:p>
          <a:endParaRPr lang="en-US"/>
        </a:p>
      </dgm:t>
    </dgm:pt>
    <dgm:pt modelId="{0DA7D088-599F-4744-A23E-B185382FC3DE}">
      <dgm:prSet/>
      <dgm:spPr>
        <a:solidFill>
          <a:srgbClr val="FF0000"/>
        </a:solidFill>
      </dgm:spPr>
      <dgm:t>
        <a:bodyPr/>
        <a:lstStyle/>
        <a:p>
          <a:r>
            <a:rPr lang="en-US" dirty="0" err="1"/>
            <a:t>Tydliga</a:t>
          </a:r>
          <a:r>
            <a:rPr lang="en-US" dirty="0"/>
            <a:t> </a:t>
          </a:r>
          <a:r>
            <a:rPr lang="en-US" dirty="0" err="1"/>
            <a:t>mål</a:t>
          </a:r>
          <a:r>
            <a:rPr lang="en-US" dirty="0"/>
            <a:t> </a:t>
          </a:r>
          <a:r>
            <a:rPr lang="en-US" dirty="0" err="1"/>
            <a:t>och</a:t>
          </a:r>
          <a:r>
            <a:rPr lang="en-US" dirty="0"/>
            <a:t> </a:t>
          </a:r>
          <a:r>
            <a:rPr lang="en-US" dirty="0" err="1"/>
            <a:t>prioriteringar</a:t>
          </a:r>
          <a:r>
            <a:rPr lang="en-US" dirty="0"/>
            <a:t> </a:t>
          </a:r>
          <a:r>
            <a:rPr lang="en-US" dirty="0" err="1"/>
            <a:t>inom</a:t>
          </a:r>
          <a:r>
            <a:rPr lang="en-US" dirty="0"/>
            <a:t> </a:t>
          </a:r>
          <a:r>
            <a:rPr lang="en-US" dirty="0" err="1"/>
            <a:t>vår</a:t>
          </a:r>
          <a:r>
            <a:rPr lang="en-US" dirty="0"/>
            <a:t> </a:t>
          </a:r>
          <a:r>
            <a:rPr lang="en-US" dirty="0" err="1"/>
            <a:t>verksamhet</a:t>
          </a:r>
          <a:endParaRPr lang="en-US" dirty="0"/>
        </a:p>
      </dgm:t>
    </dgm:pt>
    <dgm:pt modelId="{26C93CA7-0032-4E66-872E-ACE2A5E01C5F}" type="parTrans" cxnId="{9E61DF82-B162-4B32-BBF0-2B8CF1BEE84C}">
      <dgm:prSet/>
      <dgm:spPr/>
      <dgm:t>
        <a:bodyPr/>
        <a:lstStyle/>
        <a:p>
          <a:endParaRPr lang="en-US"/>
        </a:p>
      </dgm:t>
    </dgm:pt>
    <dgm:pt modelId="{597A7515-1C80-4939-81B4-F70D4DE6959B}" type="sibTrans" cxnId="{9E61DF82-B162-4B32-BBF0-2B8CF1BEE84C}">
      <dgm:prSet/>
      <dgm:spPr/>
      <dgm:t>
        <a:bodyPr/>
        <a:lstStyle/>
        <a:p>
          <a:endParaRPr lang="en-US"/>
        </a:p>
      </dgm:t>
    </dgm:pt>
    <dgm:pt modelId="{7E411F48-5A77-45B2-B0A9-B41C95615D33}">
      <dgm:prSet/>
      <dgm:spPr>
        <a:solidFill>
          <a:srgbClr val="FF0000"/>
        </a:solidFill>
      </dgm:spPr>
      <dgm:t>
        <a:bodyPr/>
        <a:lstStyle/>
        <a:p>
          <a:r>
            <a:rPr lang="en-US"/>
            <a:t>Tydliga rutinbeskrivningar hur arbetsmoment ska genomföras</a:t>
          </a:r>
        </a:p>
      </dgm:t>
    </dgm:pt>
    <dgm:pt modelId="{3A1DFE65-62B6-47A4-ABCD-1ECE4C4F1D5F}" type="parTrans" cxnId="{AFD9734E-6153-4C4F-866A-CA52CD3C1E24}">
      <dgm:prSet/>
      <dgm:spPr/>
      <dgm:t>
        <a:bodyPr/>
        <a:lstStyle/>
        <a:p>
          <a:endParaRPr lang="en-US"/>
        </a:p>
      </dgm:t>
    </dgm:pt>
    <dgm:pt modelId="{E52DAD44-B740-41BD-A166-F6B7386CB189}" type="sibTrans" cxnId="{AFD9734E-6153-4C4F-866A-CA52CD3C1E24}">
      <dgm:prSet/>
      <dgm:spPr/>
      <dgm:t>
        <a:bodyPr/>
        <a:lstStyle/>
        <a:p>
          <a:endParaRPr lang="en-US"/>
        </a:p>
      </dgm:t>
    </dgm:pt>
    <dgm:pt modelId="{C44ED85A-DCB6-4321-8468-BF8CD03200AD}">
      <dgm:prSet/>
      <dgm:spPr>
        <a:solidFill>
          <a:srgbClr val="FF0000"/>
        </a:solidFill>
      </dgm:spPr>
      <dgm:t>
        <a:bodyPr/>
        <a:lstStyle/>
        <a:p>
          <a:r>
            <a:rPr lang="en-US"/>
            <a:t>Kontinuerlig och tydlig kommunikation och information</a:t>
          </a:r>
        </a:p>
      </dgm:t>
    </dgm:pt>
    <dgm:pt modelId="{3E75B0BD-2AA8-4F08-8DD0-189CBDBE3AAA}" type="parTrans" cxnId="{2E4CE204-4BB5-45BF-ABC3-A377E9D86F90}">
      <dgm:prSet/>
      <dgm:spPr/>
      <dgm:t>
        <a:bodyPr/>
        <a:lstStyle/>
        <a:p>
          <a:endParaRPr lang="en-US"/>
        </a:p>
      </dgm:t>
    </dgm:pt>
    <dgm:pt modelId="{F4246C18-7003-4895-8537-ECE5CAA1C2EA}" type="sibTrans" cxnId="{2E4CE204-4BB5-45BF-ABC3-A377E9D86F90}">
      <dgm:prSet/>
      <dgm:spPr/>
      <dgm:t>
        <a:bodyPr/>
        <a:lstStyle/>
        <a:p>
          <a:endParaRPr lang="en-US"/>
        </a:p>
      </dgm:t>
    </dgm:pt>
    <dgm:pt modelId="{2643D409-CF69-4E5A-927D-3BF8017DDC27}">
      <dgm:prSet/>
      <dgm:spPr>
        <a:solidFill>
          <a:srgbClr val="FF0000"/>
        </a:solidFill>
      </dgm:spPr>
      <dgm:t>
        <a:bodyPr/>
        <a:lstStyle/>
        <a:p>
          <a:r>
            <a:rPr lang="en-US"/>
            <a:t>Tydlig och systematiskt introduktionsarbete</a:t>
          </a:r>
        </a:p>
      </dgm:t>
    </dgm:pt>
    <dgm:pt modelId="{07587208-C0EE-437A-BFC9-E96478D239F0}" type="parTrans" cxnId="{081DA520-CA9F-4E46-A818-2C1686C36220}">
      <dgm:prSet/>
      <dgm:spPr/>
      <dgm:t>
        <a:bodyPr/>
        <a:lstStyle/>
        <a:p>
          <a:endParaRPr lang="en-US"/>
        </a:p>
      </dgm:t>
    </dgm:pt>
    <dgm:pt modelId="{55509EA4-433E-4C90-914E-66C1980863E5}" type="sibTrans" cxnId="{081DA520-CA9F-4E46-A818-2C1686C36220}">
      <dgm:prSet/>
      <dgm:spPr/>
      <dgm:t>
        <a:bodyPr/>
        <a:lstStyle/>
        <a:p>
          <a:endParaRPr lang="en-US"/>
        </a:p>
      </dgm:t>
    </dgm:pt>
    <dgm:pt modelId="{E5571761-7D2E-4FF8-A729-1D113BB8A9CB}">
      <dgm:prSet/>
      <dgm:spPr>
        <a:solidFill>
          <a:srgbClr val="FF0000"/>
        </a:solidFill>
      </dgm:spPr>
      <dgm:t>
        <a:bodyPr/>
        <a:lstStyle/>
        <a:p>
          <a:r>
            <a:rPr lang="en-US" dirty="0" err="1"/>
            <a:t>Systematisk</a:t>
          </a:r>
          <a:r>
            <a:rPr lang="en-US" dirty="0"/>
            <a:t> dialog </a:t>
          </a:r>
          <a:r>
            <a:rPr lang="en-US" dirty="0" err="1"/>
            <a:t>mellan</a:t>
          </a:r>
          <a:r>
            <a:rPr lang="en-US" dirty="0"/>
            <a:t> chef </a:t>
          </a:r>
          <a:r>
            <a:rPr lang="en-US" dirty="0" err="1"/>
            <a:t>och</a:t>
          </a:r>
          <a:r>
            <a:rPr lang="en-US" dirty="0"/>
            <a:t> </a:t>
          </a:r>
          <a:r>
            <a:rPr lang="en-US" dirty="0" err="1"/>
            <a:t>medarbetare</a:t>
          </a:r>
          <a:r>
            <a:rPr lang="en-US" dirty="0"/>
            <a:t> (via </a:t>
          </a:r>
          <a:r>
            <a:rPr lang="en-US" dirty="0" err="1"/>
            <a:t>bl.a</a:t>
          </a:r>
          <a:r>
            <a:rPr lang="en-US" dirty="0"/>
            <a:t>. </a:t>
          </a:r>
          <a:r>
            <a:rPr lang="en-US" dirty="0" err="1"/>
            <a:t>medarbetarsamtal</a:t>
          </a:r>
          <a:r>
            <a:rPr lang="en-US" dirty="0"/>
            <a:t>, </a:t>
          </a:r>
          <a:r>
            <a:rPr lang="en-US" dirty="0" err="1"/>
            <a:t>undersökningar</a:t>
          </a:r>
          <a:r>
            <a:rPr lang="en-US" dirty="0"/>
            <a:t> (NMI) </a:t>
          </a:r>
          <a:r>
            <a:rPr lang="en-US" dirty="0" err="1"/>
            <a:t>och</a:t>
          </a:r>
          <a:r>
            <a:rPr lang="en-US" dirty="0"/>
            <a:t> </a:t>
          </a:r>
          <a:r>
            <a:rPr lang="en-US" dirty="0" err="1"/>
            <a:t>möten</a:t>
          </a:r>
          <a:r>
            <a:rPr lang="en-US" dirty="0"/>
            <a:t> (</a:t>
          </a:r>
          <a:r>
            <a:rPr lang="en-US" dirty="0" err="1"/>
            <a:t>bl.a</a:t>
          </a:r>
          <a:r>
            <a:rPr lang="en-US" dirty="0"/>
            <a:t>. LBD)</a:t>
          </a:r>
        </a:p>
      </dgm:t>
    </dgm:pt>
    <dgm:pt modelId="{0407C84E-02EA-46AD-97C8-B0FB34A9AA31}" type="parTrans" cxnId="{FF780347-60CB-42EF-88B5-7006178FE1CC}">
      <dgm:prSet/>
      <dgm:spPr/>
      <dgm:t>
        <a:bodyPr/>
        <a:lstStyle/>
        <a:p>
          <a:endParaRPr lang="en-US"/>
        </a:p>
      </dgm:t>
    </dgm:pt>
    <dgm:pt modelId="{2CCB33C5-D265-4944-9BA1-ADF4135FA097}" type="sibTrans" cxnId="{FF780347-60CB-42EF-88B5-7006178FE1CC}">
      <dgm:prSet/>
      <dgm:spPr/>
      <dgm:t>
        <a:bodyPr/>
        <a:lstStyle/>
        <a:p>
          <a:endParaRPr lang="en-US"/>
        </a:p>
      </dgm:t>
    </dgm:pt>
    <dgm:pt modelId="{A777B711-A5E3-46FE-B3EE-D54BC99F755B}">
      <dgm:prSet/>
      <dgm:spPr>
        <a:solidFill>
          <a:srgbClr val="FF0000"/>
        </a:solidFill>
      </dgm:spPr>
      <dgm:t>
        <a:bodyPr/>
        <a:lstStyle/>
        <a:p>
          <a:r>
            <a:rPr lang="en-US"/>
            <a:t>Uppgiftsfördelning mellan medarbetare, chef och överliggande chef</a:t>
          </a:r>
        </a:p>
      </dgm:t>
    </dgm:pt>
    <dgm:pt modelId="{539FC988-D661-4914-ABC7-8621E8ABA8A3}" type="parTrans" cxnId="{31AADB9A-8423-434A-9F78-3C43C0510443}">
      <dgm:prSet/>
      <dgm:spPr/>
      <dgm:t>
        <a:bodyPr/>
        <a:lstStyle/>
        <a:p>
          <a:endParaRPr lang="en-US"/>
        </a:p>
      </dgm:t>
    </dgm:pt>
    <dgm:pt modelId="{0F48F570-D32B-442A-A01E-FEC5EBBAF71B}" type="sibTrans" cxnId="{31AADB9A-8423-434A-9F78-3C43C0510443}">
      <dgm:prSet/>
      <dgm:spPr/>
      <dgm:t>
        <a:bodyPr/>
        <a:lstStyle/>
        <a:p>
          <a:endParaRPr lang="en-US"/>
        </a:p>
      </dgm:t>
    </dgm:pt>
    <dgm:pt modelId="{50DB55FF-7AEA-40A0-8F98-C86B80B1168D}">
      <dgm:prSet/>
      <dgm:spPr>
        <a:solidFill>
          <a:srgbClr val="FF0000"/>
        </a:solidFill>
      </dgm:spPr>
      <dgm:t>
        <a:bodyPr/>
        <a:lstStyle/>
        <a:p>
          <a:pPr algn="ctr"/>
          <a:br>
            <a:rPr lang="en-US"/>
          </a:br>
          <a:br>
            <a:rPr lang="en-US"/>
          </a:br>
          <a:r>
            <a:rPr lang="en-US"/>
            <a:t>Skyddsronder + Handlingsplaner + Uppföljning</a:t>
          </a:r>
          <a:endParaRPr lang="en-US" dirty="0"/>
        </a:p>
      </dgm:t>
    </dgm:pt>
    <dgm:pt modelId="{462F4870-8346-4E8A-81ED-6DE74BF65E9F}" type="parTrans" cxnId="{CC214E71-8306-4A78-BA25-D44065F85443}">
      <dgm:prSet/>
      <dgm:spPr/>
      <dgm:t>
        <a:bodyPr/>
        <a:lstStyle/>
        <a:p>
          <a:endParaRPr lang="en-US"/>
        </a:p>
      </dgm:t>
    </dgm:pt>
    <dgm:pt modelId="{A52EFBCC-1AAD-4B7A-9225-C848433E9067}" type="sibTrans" cxnId="{CC214E71-8306-4A78-BA25-D44065F85443}">
      <dgm:prSet/>
      <dgm:spPr/>
      <dgm:t>
        <a:bodyPr/>
        <a:lstStyle/>
        <a:p>
          <a:endParaRPr lang="en-US"/>
        </a:p>
      </dgm:t>
    </dgm:pt>
    <dgm:pt modelId="{C5EA98CA-11A1-4B63-88FE-27379A5F6E4E}">
      <dgm:prSet/>
      <dgm:spPr>
        <a:solidFill>
          <a:srgbClr val="FF0000"/>
        </a:solidFill>
      </dgm:spPr>
      <dgm:t>
        <a:bodyPr/>
        <a:lstStyle/>
        <a:p>
          <a:pPr algn="ctr"/>
          <a:r>
            <a:rPr lang="en-US"/>
            <a:t>Riskanalyser + R</a:t>
          </a:r>
          <a:r>
            <a:rPr lang="en-GB"/>
            <a:t>iskbedömningar + Handlingsplaner</a:t>
          </a:r>
          <a:endParaRPr lang="en-US"/>
        </a:p>
      </dgm:t>
    </dgm:pt>
    <dgm:pt modelId="{DFFB8414-8D9C-4BC3-8578-72C11447EA56}" type="parTrans" cxnId="{66A8B13F-A39D-4989-852C-0FC15EF84C19}">
      <dgm:prSet/>
      <dgm:spPr/>
      <dgm:t>
        <a:bodyPr/>
        <a:lstStyle/>
        <a:p>
          <a:endParaRPr lang="en-US"/>
        </a:p>
      </dgm:t>
    </dgm:pt>
    <dgm:pt modelId="{5A25E4F1-1DCD-4DAD-A647-2B4AC74ACE88}" type="sibTrans" cxnId="{66A8B13F-A39D-4989-852C-0FC15EF84C19}">
      <dgm:prSet/>
      <dgm:spPr/>
      <dgm:t>
        <a:bodyPr/>
        <a:lstStyle/>
        <a:p>
          <a:endParaRPr lang="en-US"/>
        </a:p>
      </dgm:t>
    </dgm:pt>
    <dgm:pt modelId="{4E5BD8FD-248F-4A4D-9E99-3281D3A2A553}">
      <dgm:prSet/>
      <dgm:spPr>
        <a:solidFill>
          <a:srgbClr val="FF0000"/>
        </a:solidFill>
      </dgm:spPr>
      <dgm:t>
        <a:bodyPr/>
        <a:lstStyle/>
        <a:p>
          <a:r>
            <a:rPr lang="en-US"/>
            <a:t>Tillbuds- och olycksrapportering samt eventuell arbetsskadeanmälan</a:t>
          </a:r>
        </a:p>
      </dgm:t>
    </dgm:pt>
    <dgm:pt modelId="{C449143C-262E-43FD-8FD9-076A1937CB8C}" type="parTrans" cxnId="{9EFD9360-73B6-418C-B5B4-67802D51B831}">
      <dgm:prSet/>
      <dgm:spPr/>
      <dgm:t>
        <a:bodyPr/>
        <a:lstStyle/>
        <a:p>
          <a:endParaRPr lang="en-US"/>
        </a:p>
      </dgm:t>
    </dgm:pt>
    <dgm:pt modelId="{9809FC5C-6252-4109-9B6D-247A566B0730}" type="sibTrans" cxnId="{9EFD9360-73B6-418C-B5B4-67802D51B831}">
      <dgm:prSet/>
      <dgm:spPr/>
      <dgm:t>
        <a:bodyPr/>
        <a:lstStyle/>
        <a:p>
          <a:endParaRPr lang="en-US"/>
        </a:p>
      </dgm:t>
    </dgm:pt>
    <dgm:pt modelId="{027FEE6D-6EA2-4278-9CDB-5A0AA245DA66}">
      <dgm:prSet/>
      <dgm:spPr>
        <a:solidFill>
          <a:srgbClr val="FF0000"/>
        </a:solidFill>
      </dgm:spPr>
      <dgm:t>
        <a:bodyPr/>
        <a:lstStyle/>
        <a:p>
          <a:r>
            <a:rPr lang="en-US"/>
            <a:t>Medarbetarsamtal och uppföljningssamtal vid frånvaro</a:t>
          </a:r>
        </a:p>
      </dgm:t>
    </dgm:pt>
    <dgm:pt modelId="{7CEB40AF-A6C8-45F8-87FD-4BC572FEB81D}" type="parTrans" cxnId="{CECFF31F-6711-4E42-9FF5-A2D63B1C085F}">
      <dgm:prSet/>
      <dgm:spPr/>
      <dgm:t>
        <a:bodyPr/>
        <a:lstStyle/>
        <a:p>
          <a:endParaRPr lang="en-US"/>
        </a:p>
      </dgm:t>
    </dgm:pt>
    <dgm:pt modelId="{ED0EDC57-8C3D-41B1-AC9A-ED02982E1A5B}" type="sibTrans" cxnId="{CECFF31F-6711-4E42-9FF5-A2D63B1C085F}">
      <dgm:prSet/>
      <dgm:spPr/>
      <dgm:t>
        <a:bodyPr/>
        <a:lstStyle/>
        <a:p>
          <a:endParaRPr lang="en-US"/>
        </a:p>
      </dgm:t>
    </dgm:pt>
    <dgm:pt modelId="{B1AB2AEB-5647-42AC-B010-26B8B27576BA}">
      <dgm:prSet/>
      <dgm:spPr>
        <a:solidFill>
          <a:srgbClr val="FF0000"/>
        </a:solidFill>
      </dgm:spPr>
      <dgm:t>
        <a:bodyPr/>
        <a:lstStyle/>
        <a:p>
          <a:r>
            <a:rPr lang="en-US"/>
            <a:t>Riktade rehabiliteringsinsatser efter inträffad ohälsa</a:t>
          </a:r>
        </a:p>
      </dgm:t>
    </dgm:pt>
    <dgm:pt modelId="{23233BFA-6E66-4022-B4E5-F8DB80DE4E9E}" type="parTrans" cxnId="{993AE08D-1D12-452D-B453-25920852EDBE}">
      <dgm:prSet/>
      <dgm:spPr/>
      <dgm:t>
        <a:bodyPr/>
        <a:lstStyle/>
        <a:p>
          <a:endParaRPr lang="en-US"/>
        </a:p>
      </dgm:t>
    </dgm:pt>
    <dgm:pt modelId="{E923D9D7-FA45-41C1-88CD-DFE9D7013BF3}" type="sibTrans" cxnId="{993AE08D-1D12-452D-B453-25920852EDBE}">
      <dgm:prSet/>
      <dgm:spPr/>
      <dgm:t>
        <a:bodyPr/>
        <a:lstStyle/>
        <a:p>
          <a:endParaRPr lang="en-US"/>
        </a:p>
      </dgm:t>
    </dgm:pt>
    <dgm:pt modelId="{6E7CE02A-85C5-4801-8238-E8D7489D657F}" type="pres">
      <dgm:prSet presAssocID="{82C236BE-4756-4478-BE48-176C6C59154F}" presName="diagram" presStyleCnt="0">
        <dgm:presLayoutVars>
          <dgm:dir/>
          <dgm:resizeHandles val="exact"/>
        </dgm:presLayoutVars>
      </dgm:prSet>
      <dgm:spPr/>
    </dgm:pt>
    <dgm:pt modelId="{95319F40-DFCC-4797-83D4-209590D81277}" type="pres">
      <dgm:prSet presAssocID="{BA7097AF-E01E-4B9B-93B6-2D854CE7C57E}" presName="node" presStyleLbl="node1" presStyleIdx="0" presStyleCnt="12">
        <dgm:presLayoutVars>
          <dgm:bulletEnabled val="1"/>
        </dgm:presLayoutVars>
      </dgm:prSet>
      <dgm:spPr/>
    </dgm:pt>
    <dgm:pt modelId="{E984A7FD-6F56-4D0C-BA8F-C783D38570C5}" type="pres">
      <dgm:prSet presAssocID="{3B58F159-E77D-4547-897F-4525FDAC145B}" presName="sibTrans" presStyleLbl="sibTrans2D1" presStyleIdx="0" presStyleCnt="11"/>
      <dgm:spPr/>
    </dgm:pt>
    <dgm:pt modelId="{A0EEDE3C-C9D3-4EF9-8D20-A36050F18285}" type="pres">
      <dgm:prSet presAssocID="{3B58F159-E77D-4547-897F-4525FDAC145B}" presName="connectorText" presStyleLbl="sibTrans2D1" presStyleIdx="0" presStyleCnt="11"/>
      <dgm:spPr/>
    </dgm:pt>
    <dgm:pt modelId="{6A1AEB29-F37D-4BBF-B4C7-B35E39B16C5E}" type="pres">
      <dgm:prSet presAssocID="{7F49AAEF-DC93-4706-BEFD-1530132DE961}" presName="node" presStyleLbl="node1" presStyleIdx="1" presStyleCnt="12">
        <dgm:presLayoutVars>
          <dgm:bulletEnabled val="1"/>
        </dgm:presLayoutVars>
      </dgm:prSet>
      <dgm:spPr/>
    </dgm:pt>
    <dgm:pt modelId="{5A8A8E57-8804-4F74-87EB-98DBE82EB0C7}" type="pres">
      <dgm:prSet presAssocID="{659FF699-0AFF-46CA-8E86-5D220521AC1C}" presName="sibTrans" presStyleLbl="sibTrans2D1" presStyleIdx="1" presStyleCnt="11"/>
      <dgm:spPr/>
    </dgm:pt>
    <dgm:pt modelId="{EDC0C77A-44A1-4557-8F21-94230FB94282}" type="pres">
      <dgm:prSet presAssocID="{659FF699-0AFF-46CA-8E86-5D220521AC1C}" presName="connectorText" presStyleLbl="sibTrans2D1" presStyleIdx="1" presStyleCnt="11"/>
      <dgm:spPr/>
    </dgm:pt>
    <dgm:pt modelId="{03497933-3951-4557-826F-A082DE29FD45}" type="pres">
      <dgm:prSet presAssocID="{0DA7D088-599F-4744-A23E-B185382FC3DE}" presName="node" presStyleLbl="node1" presStyleIdx="2" presStyleCnt="12">
        <dgm:presLayoutVars>
          <dgm:bulletEnabled val="1"/>
        </dgm:presLayoutVars>
      </dgm:prSet>
      <dgm:spPr/>
    </dgm:pt>
    <dgm:pt modelId="{3BF3107A-80C1-4F91-883E-7E2A32E219FC}" type="pres">
      <dgm:prSet presAssocID="{597A7515-1C80-4939-81B4-F70D4DE6959B}" presName="sibTrans" presStyleLbl="sibTrans2D1" presStyleIdx="2" presStyleCnt="11"/>
      <dgm:spPr/>
    </dgm:pt>
    <dgm:pt modelId="{E494F806-B499-4549-9D9D-1186B786ACB8}" type="pres">
      <dgm:prSet presAssocID="{597A7515-1C80-4939-81B4-F70D4DE6959B}" presName="connectorText" presStyleLbl="sibTrans2D1" presStyleIdx="2" presStyleCnt="11"/>
      <dgm:spPr/>
    </dgm:pt>
    <dgm:pt modelId="{721F6BA2-FB4E-4CE7-8A7A-2259F827BFE1}" type="pres">
      <dgm:prSet presAssocID="{7E411F48-5A77-45B2-B0A9-B41C95615D33}" presName="node" presStyleLbl="node1" presStyleIdx="3" presStyleCnt="12">
        <dgm:presLayoutVars>
          <dgm:bulletEnabled val="1"/>
        </dgm:presLayoutVars>
      </dgm:prSet>
      <dgm:spPr/>
    </dgm:pt>
    <dgm:pt modelId="{EF4F8E1A-E5D0-4B5E-AF8B-DD1ED3F9CDDF}" type="pres">
      <dgm:prSet presAssocID="{E52DAD44-B740-41BD-A166-F6B7386CB189}" presName="sibTrans" presStyleLbl="sibTrans2D1" presStyleIdx="3" presStyleCnt="11"/>
      <dgm:spPr/>
    </dgm:pt>
    <dgm:pt modelId="{C1A6D9FC-C08C-43E3-B4A4-9B800DB42BC3}" type="pres">
      <dgm:prSet presAssocID="{E52DAD44-B740-41BD-A166-F6B7386CB189}" presName="connectorText" presStyleLbl="sibTrans2D1" presStyleIdx="3" presStyleCnt="11"/>
      <dgm:spPr/>
    </dgm:pt>
    <dgm:pt modelId="{43B4770C-0861-4304-94B0-97AF05ED17A3}" type="pres">
      <dgm:prSet presAssocID="{C44ED85A-DCB6-4321-8468-BF8CD03200AD}" presName="node" presStyleLbl="node1" presStyleIdx="4" presStyleCnt="12">
        <dgm:presLayoutVars>
          <dgm:bulletEnabled val="1"/>
        </dgm:presLayoutVars>
      </dgm:prSet>
      <dgm:spPr/>
    </dgm:pt>
    <dgm:pt modelId="{22707F1C-1BD7-433E-9205-8E9ED51CA8F7}" type="pres">
      <dgm:prSet presAssocID="{F4246C18-7003-4895-8537-ECE5CAA1C2EA}" presName="sibTrans" presStyleLbl="sibTrans2D1" presStyleIdx="4" presStyleCnt="11"/>
      <dgm:spPr/>
    </dgm:pt>
    <dgm:pt modelId="{FB68DDE5-1708-4778-B833-F9224578FCE7}" type="pres">
      <dgm:prSet presAssocID="{F4246C18-7003-4895-8537-ECE5CAA1C2EA}" presName="connectorText" presStyleLbl="sibTrans2D1" presStyleIdx="4" presStyleCnt="11"/>
      <dgm:spPr/>
    </dgm:pt>
    <dgm:pt modelId="{1E9D7166-4B4E-4325-BA5C-C07C43202D86}" type="pres">
      <dgm:prSet presAssocID="{2643D409-CF69-4E5A-927D-3BF8017DDC27}" presName="node" presStyleLbl="node1" presStyleIdx="5" presStyleCnt="12">
        <dgm:presLayoutVars>
          <dgm:bulletEnabled val="1"/>
        </dgm:presLayoutVars>
      </dgm:prSet>
      <dgm:spPr/>
    </dgm:pt>
    <dgm:pt modelId="{CAB2AFDA-CFFF-4D13-AA90-207B4D87AA40}" type="pres">
      <dgm:prSet presAssocID="{55509EA4-433E-4C90-914E-66C1980863E5}" presName="sibTrans" presStyleLbl="sibTrans2D1" presStyleIdx="5" presStyleCnt="11"/>
      <dgm:spPr/>
    </dgm:pt>
    <dgm:pt modelId="{79DE2A2E-31AD-4895-9A5D-518F4E199B68}" type="pres">
      <dgm:prSet presAssocID="{55509EA4-433E-4C90-914E-66C1980863E5}" presName="connectorText" presStyleLbl="sibTrans2D1" presStyleIdx="5" presStyleCnt="11"/>
      <dgm:spPr/>
    </dgm:pt>
    <dgm:pt modelId="{DCFBD181-4A43-4D48-8DE1-ADCAAD1F6AA6}" type="pres">
      <dgm:prSet presAssocID="{E5571761-7D2E-4FF8-A729-1D113BB8A9CB}" presName="node" presStyleLbl="node1" presStyleIdx="6" presStyleCnt="12">
        <dgm:presLayoutVars>
          <dgm:bulletEnabled val="1"/>
        </dgm:presLayoutVars>
      </dgm:prSet>
      <dgm:spPr/>
    </dgm:pt>
    <dgm:pt modelId="{482453C7-8002-44F5-88A5-B73B0CDD0602}" type="pres">
      <dgm:prSet presAssocID="{2CCB33C5-D265-4944-9BA1-ADF4135FA097}" presName="sibTrans" presStyleLbl="sibTrans2D1" presStyleIdx="6" presStyleCnt="11"/>
      <dgm:spPr/>
    </dgm:pt>
    <dgm:pt modelId="{E9D4EF9E-1AAF-4B00-A0C5-04177D8BE1CF}" type="pres">
      <dgm:prSet presAssocID="{2CCB33C5-D265-4944-9BA1-ADF4135FA097}" presName="connectorText" presStyleLbl="sibTrans2D1" presStyleIdx="6" presStyleCnt="11"/>
      <dgm:spPr/>
    </dgm:pt>
    <dgm:pt modelId="{D2D3446E-8E7A-435C-B5DD-F933D41B186E}" type="pres">
      <dgm:prSet presAssocID="{A777B711-A5E3-46FE-B3EE-D54BC99F755B}" presName="node" presStyleLbl="node1" presStyleIdx="7" presStyleCnt="12">
        <dgm:presLayoutVars>
          <dgm:bulletEnabled val="1"/>
        </dgm:presLayoutVars>
      </dgm:prSet>
      <dgm:spPr/>
    </dgm:pt>
    <dgm:pt modelId="{7B6C3CA3-5839-4E66-A5A1-D2F97D4CFCC8}" type="pres">
      <dgm:prSet presAssocID="{0F48F570-D32B-442A-A01E-FEC5EBBAF71B}" presName="sibTrans" presStyleLbl="sibTrans2D1" presStyleIdx="7" presStyleCnt="11"/>
      <dgm:spPr/>
    </dgm:pt>
    <dgm:pt modelId="{1E4A1BE7-60E8-4E3B-B0ED-55A72F8C8B06}" type="pres">
      <dgm:prSet presAssocID="{0F48F570-D32B-442A-A01E-FEC5EBBAF71B}" presName="connectorText" presStyleLbl="sibTrans2D1" presStyleIdx="7" presStyleCnt="11"/>
      <dgm:spPr/>
    </dgm:pt>
    <dgm:pt modelId="{0E9722A7-B3C4-4A57-8393-6BF80CBCF036}" type="pres">
      <dgm:prSet presAssocID="{50DB55FF-7AEA-40A0-8F98-C86B80B1168D}" presName="node" presStyleLbl="node1" presStyleIdx="8" presStyleCnt="12">
        <dgm:presLayoutVars>
          <dgm:bulletEnabled val="1"/>
        </dgm:presLayoutVars>
      </dgm:prSet>
      <dgm:spPr/>
    </dgm:pt>
    <dgm:pt modelId="{8BA87C7A-3268-4AF3-9685-78EC4685B933}" type="pres">
      <dgm:prSet presAssocID="{A52EFBCC-1AAD-4B7A-9225-C848433E9067}" presName="sibTrans" presStyleLbl="sibTrans2D1" presStyleIdx="8" presStyleCnt="11"/>
      <dgm:spPr/>
    </dgm:pt>
    <dgm:pt modelId="{12D3C88D-E09F-4E14-9654-E2E3EF28EC95}" type="pres">
      <dgm:prSet presAssocID="{A52EFBCC-1AAD-4B7A-9225-C848433E9067}" presName="connectorText" presStyleLbl="sibTrans2D1" presStyleIdx="8" presStyleCnt="11"/>
      <dgm:spPr/>
    </dgm:pt>
    <dgm:pt modelId="{956079D2-B6EA-4B58-9F59-A85487023BA0}" type="pres">
      <dgm:prSet presAssocID="{4E5BD8FD-248F-4A4D-9E99-3281D3A2A553}" presName="node" presStyleLbl="node1" presStyleIdx="9" presStyleCnt="12">
        <dgm:presLayoutVars>
          <dgm:bulletEnabled val="1"/>
        </dgm:presLayoutVars>
      </dgm:prSet>
      <dgm:spPr/>
    </dgm:pt>
    <dgm:pt modelId="{65C51AA6-E66F-44D0-9198-0F42F05821F2}" type="pres">
      <dgm:prSet presAssocID="{9809FC5C-6252-4109-9B6D-247A566B0730}" presName="sibTrans" presStyleLbl="sibTrans2D1" presStyleIdx="9" presStyleCnt="11"/>
      <dgm:spPr/>
    </dgm:pt>
    <dgm:pt modelId="{74FA72CD-EF9D-466B-83B0-2269E1715D86}" type="pres">
      <dgm:prSet presAssocID="{9809FC5C-6252-4109-9B6D-247A566B0730}" presName="connectorText" presStyleLbl="sibTrans2D1" presStyleIdx="9" presStyleCnt="11"/>
      <dgm:spPr/>
    </dgm:pt>
    <dgm:pt modelId="{3FCDAF43-1BEF-43CA-9628-30732DAAB1E2}" type="pres">
      <dgm:prSet presAssocID="{027FEE6D-6EA2-4278-9CDB-5A0AA245DA66}" presName="node" presStyleLbl="node1" presStyleIdx="10" presStyleCnt="12">
        <dgm:presLayoutVars>
          <dgm:bulletEnabled val="1"/>
        </dgm:presLayoutVars>
      </dgm:prSet>
      <dgm:spPr/>
    </dgm:pt>
    <dgm:pt modelId="{F7953583-17BC-4188-82E7-5C2E5D298581}" type="pres">
      <dgm:prSet presAssocID="{ED0EDC57-8C3D-41B1-AC9A-ED02982E1A5B}" presName="sibTrans" presStyleLbl="sibTrans2D1" presStyleIdx="10" presStyleCnt="11"/>
      <dgm:spPr/>
    </dgm:pt>
    <dgm:pt modelId="{5298E931-8ABD-4261-933A-E89F2EA6A9A9}" type="pres">
      <dgm:prSet presAssocID="{ED0EDC57-8C3D-41B1-AC9A-ED02982E1A5B}" presName="connectorText" presStyleLbl="sibTrans2D1" presStyleIdx="10" presStyleCnt="11"/>
      <dgm:spPr/>
    </dgm:pt>
    <dgm:pt modelId="{5C116617-39F0-4C52-8375-143931D38764}" type="pres">
      <dgm:prSet presAssocID="{B1AB2AEB-5647-42AC-B010-26B8B27576BA}" presName="node" presStyleLbl="node1" presStyleIdx="11" presStyleCnt="12">
        <dgm:presLayoutVars>
          <dgm:bulletEnabled val="1"/>
        </dgm:presLayoutVars>
      </dgm:prSet>
      <dgm:spPr/>
    </dgm:pt>
  </dgm:ptLst>
  <dgm:cxnLst>
    <dgm:cxn modelId="{2E4CE204-4BB5-45BF-ABC3-A377E9D86F90}" srcId="{82C236BE-4756-4478-BE48-176C6C59154F}" destId="{C44ED85A-DCB6-4321-8468-BF8CD03200AD}" srcOrd="4" destOrd="0" parTransId="{3E75B0BD-2AA8-4F08-8DD0-189CBDBE3AAA}" sibTransId="{F4246C18-7003-4895-8537-ECE5CAA1C2EA}"/>
    <dgm:cxn modelId="{EA35B80A-E6D0-461A-BE01-D1F89B9AB6F8}" type="presOf" srcId="{659FF699-0AFF-46CA-8E86-5D220521AC1C}" destId="{5A8A8E57-8804-4F74-87EB-98DBE82EB0C7}" srcOrd="0" destOrd="0" presId="urn:microsoft.com/office/officeart/2005/8/layout/process5"/>
    <dgm:cxn modelId="{DA03B910-2F16-4F5F-BEF4-5F4A6A8D07C9}" type="presOf" srcId="{659FF699-0AFF-46CA-8E86-5D220521AC1C}" destId="{EDC0C77A-44A1-4557-8F21-94230FB94282}" srcOrd="1" destOrd="0" presId="urn:microsoft.com/office/officeart/2005/8/layout/process5"/>
    <dgm:cxn modelId="{B46FAB1C-7660-412C-88F8-95AB38F94333}" type="presOf" srcId="{50DB55FF-7AEA-40A0-8F98-C86B80B1168D}" destId="{0E9722A7-B3C4-4A57-8393-6BF80CBCF036}" srcOrd="0" destOrd="0" presId="urn:microsoft.com/office/officeart/2005/8/layout/process5"/>
    <dgm:cxn modelId="{EC077A1D-550F-423C-A363-6E81715DE974}" type="presOf" srcId="{A52EFBCC-1AAD-4B7A-9225-C848433E9067}" destId="{12D3C88D-E09F-4E14-9654-E2E3EF28EC95}" srcOrd="1" destOrd="0" presId="urn:microsoft.com/office/officeart/2005/8/layout/process5"/>
    <dgm:cxn modelId="{CECFF31F-6711-4E42-9FF5-A2D63B1C085F}" srcId="{82C236BE-4756-4478-BE48-176C6C59154F}" destId="{027FEE6D-6EA2-4278-9CDB-5A0AA245DA66}" srcOrd="10" destOrd="0" parTransId="{7CEB40AF-A6C8-45F8-87FD-4BC572FEB81D}" sibTransId="{ED0EDC57-8C3D-41B1-AC9A-ED02982E1A5B}"/>
    <dgm:cxn modelId="{081DA520-CA9F-4E46-A818-2C1686C36220}" srcId="{82C236BE-4756-4478-BE48-176C6C59154F}" destId="{2643D409-CF69-4E5A-927D-3BF8017DDC27}" srcOrd="5" destOrd="0" parTransId="{07587208-C0EE-437A-BFC9-E96478D239F0}" sibTransId="{55509EA4-433E-4C90-914E-66C1980863E5}"/>
    <dgm:cxn modelId="{B2ED3425-F4E8-4DD5-BDE5-6D7A57155A1E}" type="presOf" srcId="{0F48F570-D32B-442A-A01E-FEC5EBBAF71B}" destId="{1E4A1BE7-60E8-4E3B-B0ED-55A72F8C8B06}" srcOrd="1" destOrd="0" presId="urn:microsoft.com/office/officeart/2005/8/layout/process5"/>
    <dgm:cxn modelId="{B9D4CD35-8F0A-4402-B282-E23254F389DD}" type="presOf" srcId="{B1AB2AEB-5647-42AC-B010-26B8B27576BA}" destId="{5C116617-39F0-4C52-8375-143931D38764}" srcOrd="0" destOrd="0" presId="urn:microsoft.com/office/officeart/2005/8/layout/process5"/>
    <dgm:cxn modelId="{5511A637-EE8A-48DE-9439-22F2A19F9752}" type="presOf" srcId="{E52DAD44-B740-41BD-A166-F6B7386CB189}" destId="{C1A6D9FC-C08C-43E3-B4A4-9B800DB42BC3}" srcOrd="1" destOrd="0" presId="urn:microsoft.com/office/officeart/2005/8/layout/process5"/>
    <dgm:cxn modelId="{AD5D2939-9DF5-4FF7-B0FE-80DA76C828C7}" type="presOf" srcId="{55509EA4-433E-4C90-914E-66C1980863E5}" destId="{CAB2AFDA-CFFF-4D13-AA90-207B4D87AA40}" srcOrd="0" destOrd="0" presId="urn:microsoft.com/office/officeart/2005/8/layout/process5"/>
    <dgm:cxn modelId="{66A8B13F-A39D-4989-852C-0FC15EF84C19}" srcId="{50DB55FF-7AEA-40A0-8F98-C86B80B1168D}" destId="{C5EA98CA-11A1-4B63-88FE-27379A5F6E4E}" srcOrd="0" destOrd="0" parTransId="{DFFB8414-8D9C-4BC3-8578-72C11447EA56}" sibTransId="{5A25E4F1-1DCD-4DAD-A647-2B4AC74ACE88}"/>
    <dgm:cxn modelId="{289B4F5E-3AF8-40FE-9BFC-3A3E51997F9E}" type="presOf" srcId="{2CCB33C5-D265-4944-9BA1-ADF4135FA097}" destId="{E9D4EF9E-1AAF-4B00-A0C5-04177D8BE1CF}" srcOrd="1" destOrd="0" presId="urn:microsoft.com/office/officeart/2005/8/layout/process5"/>
    <dgm:cxn modelId="{9EFD9360-73B6-418C-B5B4-67802D51B831}" srcId="{82C236BE-4756-4478-BE48-176C6C59154F}" destId="{4E5BD8FD-248F-4A4D-9E99-3281D3A2A553}" srcOrd="9" destOrd="0" parTransId="{C449143C-262E-43FD-8FD9-076A1937CB8C}" sibTransId="{9809FC5C-6252-4109-9B6D-247A566B0730}"/>
    <dgm:cxn modelId="{DA001361-99DE-429C-BE95-D609CA313EBA}" type="presOf" srcId="{7F49AAEF-DC93-4706-BEFD-1530132DE961}" destId="{6A1AEB29-F37D-4BBF-B4C7-B35E39B16C5E}" srcOrd="0" destOrd="0" presId="urn:microsoft.com/office/officeart/2005/8/layout/process5"/>
    <dgm:cxn modelId="{DF2C4D42-333D-46C0-A291-D1FE684629FA}" type="presOf" srcId="{9809FC5C-6252-4109-9B6D-247A566B0730}" destId="{74FA72CD-EF9D-466B-83B0-2269E1715D86}" srcOrd="1" destOrd="0" presId="urn:microsoft.com/office/officeart/2005/8/layout/process5"/>
    <dgm:cxn modelId="{EA76FF64-6B37-4257-88CD-76F57712B7FB}" srcId="{82C236BE-4756-4478-BE48-176C6C59154F}" destId="{7F49AAEF-DC93-4706-BEFD-1530132DE961}" srcOrd="1" destOrd="0" parTransId="{6D70180D-1996-492F-ABAD-F897565CEC8C}" sibTransId="{659FF699-0AFF-46CA-8E86-5D220521AC1C}"/>
    <dgm:cxn modelId="{FF780347-60CB-42EF-88B5-7006178FE1CC}" srcId="{82C236BE-4756-4478-BE48-176C6C59154F}" destId="{E5571761-7D2E-4FF8-A729-1D113BB8A9CB}" srcOrd="6" destOrd="0" parTransId="{0407C84E-02EA-46AD-97C8-B0FB34A9AA31}" sibTransId="{2CCB33C5-D265-4944-9BA1-ADF4135FA097}"/>
    <dgm:cxn modelId="{5361584B-E738-4600-A29E-6B3FEF20E78D}" type="presOf" srcId="{82C236BE-4756-4478-BE48-176C6C59154F}" destId="{6E7CE02A-85C5-4801-8238-E8D7489D657F}" srcOrd="0" destOrd="0" presId="urn:microsoft.com/office/officeart/2005/8/layout/process5"/>
    <dgm:cxn modelId="{AFD9734E-6153-4C4F-866A-CA52CD3C1E24}" srcId="{82C236BE-4756-4478-BE48-176C6C59154F}" destId="{7E411F48-5A77-45B2-B0A9-B41C95615D33}" srcOrd="3" destOrd="0" parTransId="{3A1DFE65-62B6-47A4-ABCD-1ECE4C4F1D5F}" sibTransId="{E52DAD44-B740-41BD-A166-F6B7386CB189}"/>
    <dgm:cxn modelId="{4A06DF6F-35CF-498D-B0BC-532CBAD3ABE5}" type="presOf" srcId="{2643D409-CF69-4E5A-927D-3BF8017DDC27}" destId="{1E9D7166-4B4E-4325-BA5C-C07C43202D86}" srcOrd="0" destOrd="0" presId="urn:microsoft.com/office/officeart/2005/8/layout/process5"/>
    <dgm:cxn modelId="{CC214E71-8306-4A78-BA25-D44065F85443}" srcId="{82C236BE-4756-4478-BE48-176C6C59154F}" destId="{50DB55FF-7AEA-40A0-8F98-C86B80B1168D}" srcOrd="8" destOrd="0" parTransId="{462F4870-8346-4E8A-81ED-6DE74BF65E9F}" sibTransId="{A52EFBCC-1AAD-4B7A-9225-C848433E9067}"/>
    <dgm:cxn modelId="{30D3A553-5150-4AF3-8529-7B2CE9508A8F}" type="presOf" srcId="{0F48F570-D32B-442A-A01E-FEC5EBBAF71B}" destId="{7B6C3CA3-5839-4E66-A5A1-D2F97D4CFCC8}" srcOrd="0" destOrd="0" presId="urn:microsoft.com/office/officeart/2005/8/layout/process5"/>
    <dgm:cxn modelId="{3510C574-E679-42E8-87F4-EDEAB0C900F8}" type="presOf" srcId="{E52DAD44-B740-41BD-A166-F6B7386CB189}" destId="{EF4F8E1A-E5D0-4B5E-AF8B-DD1ED3F9CDDF}" srcOrd="0" destOrd="0" presId="urn:microsoft.com/office/officeart/2005/8/layout/process5"/>
    <dgm:cxn modelId="{C3EE9C82-FA5F-46A7-9F36-64AF9200B020}" type="presOf" srcId="{3B58F159-E77D-4547-897F-4525FDAC145B}" destId="{A0EEDE3C-C9D3-4EF9-8D20-A36050F18285}" srcOrd="1" destOrd="0" presId="urn:microsoft.com/office/officeart/2005/8/layout/process5"/>
    <dgm:cxn modelId="{9E61DF82-B162-4B32-BBF0-2B8CF1BEE84C}" srcId="{82C236BE-4756-4478-BE48-176C6C59154F}" destId="{0DA7D088-599F-4744-A23E-B185382FC3DE}" srcOrd="2" destOrd="0" parTransId="{26C93CA7-0032-4E66-872E-ACE2A5E01C5F}" sibTransId="{597A7515-1C80-4939-81B4-F70D4DE6959B}"/>
    <dgm:cxn modelId="{4ACC098A-7DA3-4C87-851E-C958EA6F16D6}" type="presOf" srcId="{4E5BD8FD-248F-4A4D-9E99-3281D3A2A553}" destId="{956079D2-B6EA-4B58-9F59-A85487023BA0}" srcOrd="0" destOrd="0" presId="urn:microsoft.com/office/officeart/2005/8/layout/process5"/>
    <dgm:cxn modelId="{993AE08D-1D12-452D-B453-25920852EDBE}" srcId="{82C236BE-4756-4478-BE48-176C6C59154F}" destId="{B1AB2AEB-5647-42AC-B010-26B8B27576BA}" srcOrd="11" destOrd="0" parTransId="{23233BFA-6E66-4022-B4E5-F8DB80DE4E9E}" sibTransId="{E923D9D7-FA45-41C1-88CD-DFE9D7013BF3}"/>
    <dgm:cxn modelId="{31AADB9A-8423-434A-9F78-3C43C0510443}" srcId="{82C236BE-4756-4478-BE48-176C6C59154F}" destId="{A777B711-A5E3-46FE-B3EE-D54BC99F755B}" srcOrd="7" destOrd="0" parTransId="{539FC988-D661-4914-ABC7-8621E8ABA8A3}" sibTransId="{0F48F570-D32B-442A-A01E-FEC5EBBAF71B}"/>
    <dgm:cxn modelId="{553187A3-E659-4093-BE03-CE449ED37405}" type="presOf" srcId="{ED0EDC57-8C3D-41B1-AC9A-ED02982E1A5B}" destId="{5298E931-8ABD-4261-933A-E89F2EA6A9A9}" srcOrd="1" destOrd="0" presId="urn:microsoft.com/office/officeart/2005/8/layout/process5"/>
    <dgm:cxn modelId="{440EE2A7-EA37-4BAD-8357-7BBA413EFA5B}" type="presOf" srcId="{0DA7D088-599F-4744-A23E-B185382FC3DE}" destId="{03497933-3951-4557-826F-A082DE29FD45}" srcOrd="0" destOrd="0" presId="urn:microsoft.com/office/officeart/2005/8/layout/process5"/>
    <dgm:cxn modelId="{16C54EA8-5EAE-48CD-AE1D-1A28037EA9E7}" type="presOf" srcId="{027FEE6D-6EA2-4278-9CDB-5A0AA245DA66}" destId="{3FCDAF43-1BEF-43CA-9628-30732DAAB1E2}" srcOrd="0" destOrd="0" presId="urn:microsoft.com/office/officeart/2005/8/layout/process5"/>
    <dgm:cxn modelId="{12451AAB-04BD-4840-B30F-65C54D442915}" type="presOf" srcId="{F4246C18-7003-4895-8537-ECE5CAA1C2EA}" destId="{FB68DDE5-1708-4778-B833-F9224578FCE7}" srcOrd="1" destOrd="0" presId="urn:microsoft.com/office/officeart/2005/8/layout/process5"/>
    <dgm:cxn modelId="{7B3F61AE-8CA9-4A66-A49C-3B4B6632BE03}" srcId="{82C236BE-4756-4478-BE48-176C6C59154F}" destId="{BA7097AF-E01E-4B9B-93B6-2D854CE7C57E}" srcOrd="0" destOrd="0" parTransId="{68091F6C-85C9-4501-985C-B2B2C34A9497}" sibTransId="{3B58F159-E77D-4547-897F-4525FDAC145B}"/>
    <dgm:cxn modelId="{2226CBB5-2969-480B-A350-F1D940E9D8BD}" type="presOf" srcId="{597A7515-1C80-4939-81B4-F70D4DE6959B}" destId="{3BF3107A-80C1-4F91-883E-7E2A32E219FC}" srcOrd="0" destOrd="0" presId="urn:microsoft.com/office/officeart/2005/8/layout/process5"/>
    <dgm:cxn modelId="{53FFDBB6-3E77-47D1-8CA3-44A339697323}" type="presOf" srcId="{ED0EDC57-8C3D-41B1-AC9A-ED02982E1A5B}" destId="{F7953583-17BC-4188-82E7-5C2E5D298581}" srcOrd="0" destOrd="0" presId="urn:microsoft.com/office/officeart/2005/8/layout/process5"/>
    <dgm:cxn modelId="{1C5BBFBD-342F-485B-BA32-E54AF26FB280}" type="presOf" srcId="{C5EA98CA-11A1-4B63-88FE-27379A5F6E4E}" destId="{0E9722A7-B3C4-4A57-8393-6BF80CBCF036}" srcOrd="0" destOrd="1" presId="urn:microsoft.com/office/officeart/2005/8/layout/process5"/>
    <dgm:cxn modelId="{002595BF-E573-449F-BE93-CCA64EF73BDD}" type="presOf" srcId="{E5571761-7D2E-4FF8-A729-1D113BB8A9CB}" destId="{DCFBD181-4A43-4D48-8DE1-ADCAAD1F6AA6}" srcOrd="0" destOrd="0" presId="urn:microsoft.com/office/officeart/2005/8/layout/process5"/>
    <dgm:cxn modelId="{90C7F9C5-09C2-48E6-9562-F90B57A75328}" type="presOf" srcId="{BA7097AF-E01E-4B9B-93B6-2D854CE7C57E}" destId="{95319F40-DFCC-4797-83D4-209590D81277}" srcOrd="0" destOrd="0" presId="urn:microsoft.com/office/officeart/2005/8/layout/process5"/>
    <dgm:cxn modelId="{0C348BC7-7751-4911-BE73-62B7B5ECD267}" type="presOf" srcId="{9809FC5C-6252-4109-9B6D-247A566B0730}" destId="{65C51AA6-E66F-44D0-9198-0F42F05821F2}" srcOrd="0" destOrd="0" presId="urn:microsoft.com/office/officeart/2005/8/layout/process5"/>
    <dgm:cxn modelId="{2482D5C7-908B-44AA-BD6E-17152ED3976A}" type="presOf" srcId="{597A7515-1C80-4939-81B4-F70D4DE6959B}" destId="{E494F806-B499-4549-9D9D-1186B786ACB8}" srcOrd="1" destOrd="0" presId="urn:microsoft.com/office/officeart/2005/8/layout/process5"/>
    <dgm:cxn modelId="{4E665DC8-EA12-456B-9279-F2F5A9F92D20}" type="presOf" srcId="{2CCB33C5-D265-4944-9BA1-ADF4135FA097}" destId="{482453C7-8002-44F5-88A5-B73B0CDD0602}" srcOrd="0" destOrd="0" presId="urn:microsoft.com/office/officeart/2005/8/layout/process5"/>
    <dgm:cxn modelId="{AF25B3D9-8CD0-41EC-83B6-5E43A19C3555}" type="presOf" srcId="{3B58F159-E77D-4547-897F-4525FDAC145B}" destId="{E984A7FD-6F56-4D0C-BA8F-C783D38570C5}" srcOrd="0" destOrd="0" presId="urn:microsoft.com/office/officeart/2005/8/layout/process5"/>
    <dgm:cxn modelId="{CA3C44DB-EF24-48E4-82B1-FE04C0E3F49B}" type="presOf" srcId="{F4246C18-7003-4895-8537-ECE5CAA1C2EA}" destId="{22707F1C-1BD7-433E-9205-8E9ED51CA8F7}" srcOrd="0" destOrd="0" presId="urn:microsoft.com/office/officeart/2005/8/layout/process5"/>
    <dgm:cxn modelId="{9459B6DC-B000-451D-94DA-A33CDF92ADED}" type="presOf" srcId="{7E411F48-5A77-45B2-B0A9-B41C95615D33}" destId="{721F6BA2-FB4E-4CE7-8A7A-2259F827BFE1}" srcOrd="0" destOrd="0" presId="urn:microsoft.com/office/officeart/2005/8/layout/process5"/>
    <dgm:cxn modelId="{CAC166E0-8B92-434C-BFEA-4802BEB8207E}" type="presOf" srcId="{A777B711-A5E3-46FE-B3EE-D54BC99F755B}" destId="{D2D3446E-8E7A-435C-B5DD-F933D41B186E}" srcOrd="0" destOrd="0" presId="urn:microsoft.com/office/officeart/2005/8/layout/process5"/>
    <dgm:cxn modelId="{3CCBAFEE-32EC-45D6-86EA-2AF298E740FB}" type="presOf" srcId="{A52EFBCC-1AAD-4B7A-9225-C848433E9067}" destId="{8BA87C7A-3268-4AF3-9685-78EC4685B933}" srcOrd="0" destOrd="0" presId="urn:microsoft.com/office/officeart/2005/8/layout/process5"/>
    <dgm:cxn modelId="{1E7F92F3-1F89-483E-92EB-008C3BDABF03}" type="presOf" srcId="{C44ED85A-DCB6-4321-8468-BF8CD03200AD}" destId="{43B4770C-0861-4304-94B0-97AF05ED17A3}" srcOrd="0" destOrd="0" presId="urn:microsoft.com/office/officeart/2005/8/layout/process5"/>
    <dgm:cxn modelId="{2436F1FC-B1E0-442B-8B9B-E4355B66E8EB}" type="presOf" srcId="{55509EA4-433E-4C90-914E-66C1980863E5}" destId="{79DE2A2E-31AD-4895-9A5D-518F4E199B68}" srcOrd="1" destOrd="0" presId="urn:microsoft.com/office/officeart/2005/8/layout/process5"/>
    <dgm:cxn modelId="{42CDBE41-E79A-462E-BB66-BDCDB5B78B5A}" type="presParOf" srcId="{6E7CE02A-85C5-4801-8238-E8D7489D657F}" destId="{95319F40-DFCC-4797-83D4-209590D81277}" srcOrd="0" destOrd="0" presId="urn:microsoft.com/office/officeart/2005/8/layout/process5"/>
    <dgm:cxn modelId="{F3B8267F-7547-4C0C-9FA4-A233C23B9B8A}" type="presParOf" srcId="{6E7CE02A-85C5-4801-8238-E8D7489D657F}" destId="{E984A7FD-6F56-4D0C-BA8F-C783D38570C5}" srcOrd="1" destOrd="0" presId="urn:microsoft.com/office/officeart/2005/8/layout/process5"/>
    <dgm:cxn modelId="{A24F2576-8B50-4DF1-8113-19ADC931276A}" type="presParOf" srcId="{E984A7FD-6F56-4D0C-BA8F-C783D38570C5}" destId="{A0EEDE3C-C9D3-4EF9-8D20-A36050F18285}" srcOrd="0" destOrd="0" presId="urn:microsoft.com/office/officeart/2005/8/layout/process5"/>
    <dgm:cxn modelId="{A77D8B83-35C5-4349-8615-09EB6DF2384F}" type="presParOf" srcId="{6E7CE02A-85C5-4801-8238-E8D7489D657F}" destId="{6A1AEB29-F37D-4BBF-B4C7-B35E39B16C5E}" srcOrd="2" destOrd="0" presId="urn:microsoft.com/office/officeart/2005/8/layout/process5"/>
    <dgm:cxn modelId="{1BC630FD-51B5-4280-A57F-3ABCFB553B90}" type="presParOf" srcId="{6E7CE02A-85C5-4801-8238-E8D7489D657F}" destId="{5A8A8E57-8804-4F74-87EB-98DBE82EB0C7}" srcOrd="3" destOrd="0" presId="urn:microsoft.com/office/officeart/2005/8/layout/process5"/>
    <dgm:cxn modelId="{C8A286C3-9244-40FF-A63F-B050533530AA}" type="presParOf" srcId="{5A8A8E57-8804-4F74-87EB-98DBE82EB0C7}" destId="{EDC0C77A-44A1-4557-8F21-94230FB94282}" srcOrd="0" destOrd="0" presId="urn:microsoft.com/office/officeart/2005/8/layout/process5"/>
    <dgm:cxn modelId="{049FC818-17D7-4726-B5FC-9C53531010BF}" type="presParOf" srcId="{6E7CE02A-85C5-4801-8238-E8D7489D657F}" destId="{03497933-3951-4557-826F-A082DE29FD45}" srcOrd="4" destOrd="0" presId="urn:microsoft.com/office/officeart/2005/8/layout/process5"/>
    <dgm:cxn modelId="{6ADE0004-16E7-4CE9-A2DA-AA1D96FF0F8F}" type="presParOf" srcId="{6E7CE02A-85C5-4801-8238-E8D7489D657F}" destId="{3BF3107A-80C1-4F91-883E-7E2A32E219FC}" srcOrd="5" destOrd="0" presId="urn:microsoft.com/office/officeart/2005/8/layout/process5"/>
    <dgm:cxn modelId="{B5C34983-E05F-4E6C-B721-D369EE874E35}" type="presParOf" srcId="{3BF3107A-80C1-4F91-883E-7E2A32E219FC}" destId="{E494F806-B499-4549-9D9D-1186B786ACB8}" srcOrd="0" destOrd="0" presId="urn:microsoft.com/office/officeart/2005/8/layout/process5"/>
    <dgm:cxn modelId="{2C2048BB-8287-4065-9B2D-84EBB701CD4D}" type="presParOf" srcId="{6E7CE02A-85C5-4801-8238-E8D7489D657F}" destId="{721F6BA2-FB4E-4CE7-8A7A-2259F827BFE1}" srcOrd="6" destOrd="0" presId="urn:microsoft.com/office/officeart/2005/8/layout/process5"/>
    <dgm:cxn modelId="{D3A207B8-3E8C-455B-B209-DBB7F4DAFB80}" type="presParOf" srcId="{6E7CE02A-85C5-4801-8238-E8D7489D657F}" destId="{EF4F8E1A-E5D0-4B5E-AF8B-DD1ED3F9CDDF}" srcOrd="7" destOrd="0" presId="urn:microsoft.com/office/officeart/2005/8/layout/process5"/>
    <dgm:cxn modelId="{1906DEC0-F47F-4D40-A9F1-72B001C80A73}" type="presParOf" srcId="{EF4F8E1A-E5D0-4B5E-AF8B-DD1ED3F9CDDF}" destId="{C1A6D9FC-C08C-43E3-B4A4-9B800DB42BC3}" srcOrd="0" destOrd="0" presId="urn:microsoft.com/office/officeart/2005/8/layout/process5"/>
    <dgm:cxn modelId="{F7436D15-4019-4789-890D-E09F91CB7D6B}" type="presParOf" srcId="{6E7CE02A-85C5-4801-8238-E8D7489D657F}" destId="{43B4770C-0861-4304-94B0-97AF05ED17A3}" srcOrd="8" destOrd="0" presId="urn:microsoft.com/office/officeart/2005/8/layout/process5"/>
    <dgm:cxn modelId="{93E2B609-C082-4144-B8D4-0797737E4DCB}" type="presParOf" srcId="{6E7CE02A-85C5-4801-8238-E8D7489D657F}" destId="{22707F1C-1BD7-433E-9205-8E9ED51CA8F7}" srcOrd="9" destOrd="0" presId="urn:microsoft.com/office/officeart/2005/8/layout/process5"/>
    <dgm:cxn modelId="{E4118E8B-5A04-44CE-9588-15BD59BDE7A8}" type="presParOf" srcId="{22707F1C-1BD7-433E-9205-8E9ED51CA8F7}" destId="{FB68DDE5-1708-4778-B833-F9224578FCE7}" srcOrd="0" destOrd="0" presId="urn:microsoft.com/office/officeart/2005/8/layout/process5"/>
    <dgm:cxn modelId="{0BBF8E66-7125-4477-A764-6B40C60D64F9}" type="presParOf" srcId="{6E7CE02A-85C5-4801-8238-E8D7489D657F}" destId="{1E9D7166-4B4E-4325-BA5C-C07C43202D86}" srcOrd="10" destOrd="0" presId="urn:microsoft.com/office/officeart/2005/8/layout/process5"/>
    <dgm:cxn modelId="{DD932BBF-9516-48D3-AC4C-31B6A99E98EE}" type="presParOf" srcId="{6E7CE02A-85C5-4801-8238-E8D7489D657F}" destId="{CAB2AFDA-CFFF-4D13-AA90-207B4D87AA40}" srcOrd="11" destOrd="0" presId="urn:microsoft.com/office/officeart/2005/8/layout/process5"/>
    <dgm:cxn modelId="{199850B3-1316-4102-A635-B895AC901717}" type="presParOf" srcId="{CAB2AFDA-CFFF-4D13-AA90-207B4D87AA40}" destId="{79DE2A2E-31AD-4895-9A5D-518F4E199B68}" srcOrd="0" destOrd="0" presId="urn:microsoft.com/office/officeart/2005/8/layout/process5"/>
    <dgm:cxn modelId="{E548E350-E4E3-4B61-B155-F08660E5D6DC}" type="presParOf" srcId="{6E7CE02A-85C5-4801-8238-E8D7489D657F}" destId="{DCFBD181-4A43-4D48-8DE1-ADCAAD1F6AA6}" srcOrd="12" destOrd="0" presId="urn:microsoft.com/office/officeart/2005/8/layout/process5"/>
    <dgm:cxn modelId="{E28EE478-18F6-4459-80BC-5242EC69B506}" type="presParOf" srcId="{6E7CE02A-85C5-4801-8238-E8D7489D657F}" destId="{482453C7-8002-44F5-88A5-B73B0CDD0602}" srcOrd="13" destOrd="0" presId="urn:microsoft.com/office/officeart/2005/8/layout/process5"/>
    <dgm:cxn modelId="{7333C082-D3AA-49FE-B40F-CDC6CCEAAE7C}" type="presParOf" srcId="{482453C7-8002-44F5-88A5-B73B0CDD0602}" destId="{E9D4EF9E-1AAF-4B00-A0C5-04177D8BE1CF}" srcOrd="0" destOrd="0" presId="urn:microsoft.com/office/officeart/2005/8/layout/process5"/>
    <dgm:cxn modelId="{70025AC7-D541-47F3-8FA3-52C101D0EB0D}" type="presParOf" srcId="{6E7CE02A-85C5-4801-8238-E8D7489D657F}" destId="{D2D3446E-8E7A-435C-B5DD-F933D41B186E}" srcOrd="14" destOrd="0" presId="urn:microsoft.com/office/officeart/2005/8/layout/process5"/>
    <dgm:cxn modelId="{385FEE36-2616-4BBE-BFE3-B675C6899584}" type="presParOf" srcId="{6E7CE02A-85C5-4801-8238-E8D7489D657F}" destId="{7B6C3CA3-5839-4E66-A5A1-D2F97D4CFCC8}" srcOrd="15" destOrd="0" presId="urn:microsoft.com/office/officeart/2005/8/layout/process5"/>
    <dgm:cxn modelId="{6EBAA553-C51A-401B-B7F6-6831C720550B}" type="presParOf" srcId="{7B6C3CA3-5839-4E66-A5A1-D2F97D4CFCC8}" destId="{1E4A1BE7-60E8-4E3B-B0ED-55A72F8C8B06}" srcOrd="0" destOrd="0" presId="urn:microsoft.com/office/officeart/2005/8/layout/process5"/>
    <dgm:cxn modelId="{EF28D809-12A5-4B58-B7C7-0BAEEE0F8ADE}" type="presParOf" srcId="{6E7CE02A-85C5-4801-8238-E8D7489D657F}" destId="{0E9722A7-B3C4-4A57-8393-6BF80CBCF036}" srcOrd="16" destOrd="0" presId="urn:microsoft.com/office/officeart/2005/8/layout/process5"/>
    <dgm:cxn modelId="{A68CAA8F-7AE6-4A29-8A74-8235555E01B4}" type="presParOf" srcId="{6E7CE02A-85C5-4801-8238-E8D7489D657F}" destId="{8BA87C7A-3268-4AF3-9685-78EC4685B933}" srcOrd="17" destOrd="0" presId="urn:microsoft.com/office/officeart/2005/8/layout/process5"/>
    <dgm:cxn modelId="{C6331C1D-0A50-400C-A0B1-17477F631F36}" type="presParOf" srcId="{8BA87C7A-3268-4AF3-9685-78EC4685B933}" destId="{12D3C88D-E09F-4E14-9654-E2E3EF28EC95}" srcOrd="0" destOrd="0" presId="urn:microsoft.com/office/officeart/2005/8/layout/process5"/>
    <dgm:cxn modelId="{CC6EBF77-F6A5-4D2D-958C-B0C7CFCB55CB}" type="presParOf" srcId="{6E7CE02A-85C5-4801-8238-E8D7489D657F}" destId="{956079D2-B6EA-4B58-9F59-A85487023BA0}" srcOrd="18" destOrd="0" presId="urn:microsoft.com/office/officeart/2005/8/layout/process5"/>
    <dgm:cxn modelId="{D9371E5C-2412-4FD7-A21E-1EE19F2359D8}" type="presParOf" srcId="{6E7CE02A-85C5-4801-8238-E8D7489D657F}" destId="{65C51AA6-E66F-44D0-9198-0F42F05821F2}" srcOrd="19" destOrd="0" presId="urn:microsoft.com/office/officeart/2005/8/layout/process5"/>
    <dgm:cxn modelId="{4D28B825-B797-4E7A-A842-E67FC3C0BA00}" type="presParOf" srcId="{65C51AA6-E66F-44D0-9198-0F42F05821F2}" destId="{74FA72CD-EF9D-466B-83B0-2269E1715D86}" srcOrd="0" destOrd="0" presId="urn:microsoft.com/office/officeart/2005/8/layout/process5"/>
    <dgm:cxn modelId="{4731F3B3-1C86-4EA4-A2D6-A73343C31E92}" type="presParOf" srcId="{6E7CE02A-85C5-4801-8238-E8D7489D657F}" destId="{3FCDAF43-1BEF-43CA-9628-30732DAAB1E2}" srcOrd="20" destOrd="0" presId="urn:microsoft.com/office/officeart/2005/8/layout/process5"/>
    <dgm:cxn modelId="{2CEDB9FB-3E68-4E85-8A5F-5F83DE88A0C4}" type="presParOf" srcId="{6E7CE02A-85C5-4801-8238-E8D7489D657F}" destId="{F7953583-17BC-4188-82E7-5C2E5D298581}" srcOrd="21" destOrd="0" presId="urn:microsoft.com/office/officeart/2005/8/layout/process5"/>
    <dgm:cxn modelId="{F261EEDA-9357-44CD-9990-B693CA739E5C}" type="presParOf" srcId="{F7953583-17BC-4188-82E7-5C2E5D298581}" destId="{5298E931-8ABD-4261-933A-E89F2EA6A9A9}" srcOrd="0" destOrd="0" presId="urn:microsoft.com/office/officeart/2005/8/layout/process5"/>
    <dgm:cxn modelId="{D2CFCD1F-3F7B-437A-8627-C49462FDC8F5}" type="presParOf" srcId="{6E7CE02A-85C5-4801-8238-E8D7489D657F}" destId="{5C116617-39F0-4C52-8375-143931D38764}" srcOrd="22"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D17C1-3E37-4156-881B-E0F048FDF5CB}"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9547B586-8084-4F44-901A-C3B9E87F5CD2}">
      <dgm:prSet/>
      <dgm:spPr/>
      <dgm:t>
        <a:bodyPr/>
        <a:lstStyle/>
        <a:p>
          <a:pPr>
            <a:lnSpc>
              <a:spcPct val="100000"/>
            </a:lnSpc>
          </a:pPr>
          <a:r>
            <a:rPr lang="en-US"/>
            <a:t>Arbetsgivaren, i praktiken den högsta ledningen, ansvarar för arbetsmiljön på företaget. Ledningen har sällan tillräcklig kontroll över hur arbetet utförs i de olika delarna av organisationen, och fördelar därför det praktiska arbetsmiljöarbetet till chefer som är närmare affärsverksamheten.</a:t>
          </a:r>
        </a:p>
      </dgm:t>
    </dgm:pt>
    <dgm:pt modelId="{C414E1D5-4DA1-4CA9-8831-CF4A51F5CA1F}" type="parTrans" cxnId="{576BD451-03D4-41DA-BE0B-D7BBBB69E8D5}">
      <dgm:prSet/>
      <dgm:spPr/>
      <dgm:t>
        <a:bodyPr/>
        <a:lstStyle/>
        <a:p>
          <a:endParaRPr lang="en-US"/>
        </a:p>
      </dgm:t>
    </dgm:pt>
    <dgm:pt modelId="{FFC1C94E-227C-425C-ABE0-A50E55C3D620}" type="sibTrans" cxnId="{576BD451-03D4-41DA-BE0B-D7BBBB69E8D5}">
      <dgm:prSet/>
      <dgm:spPr/>
      <dgm:t>
        <a:bodyPr/>
        <a:lstStyle/>
        <a:p>
          <a:endParaRPr lang="en-US"/>
        </a:p>
      </dgm:t>
    </dgm:pt>
    <dgm:pt modelId="{D73F95D7-E565-47E4-A2B7-5207651D260E}">
      <dgm:prSet/>
      <dgm:spPr/>
      <dgm:t>
        <a:bodyPr/>
        <a:lstStyle/>
        <a:p>
          <a:pPr>
            <a:lnSpc>
              <a:spcPct val="100000"/>
            </a:lnSpc>
          </a:pPr>
          <a:r>
            <a:rPr lang="en-US"/>
            <a:t>Även om arbetsuppgifter som har med arbetsmiljöansvaret att göra fördelas (delegeras) till chefer i organisationen, ligger det yttersta ansvaret för arbetsmiljön fortfarande hos högsta ledningen.</a:t>
          </a:r>
        </a:p>
      </dgm:t>
    </dgm:pt>
    <dgm:pt modelId="{F8054BBF-237F-42BB-AC74-FA3E823CF898}" type="parTrans" cxnId="{9C1F70BF-265E-4ECF-85EF-640B16EB7619}">
      <dgm:prSet/>
      <dgm:spPr/>
      <dgm:t>
        <a:bodyPr/>
        <a:lstStyle/>
        <a:p>
          <a:endParaRPr lang="en-US"/>
        </a:p>
      </dgm:t>
    </dgm:pt>
    <dgm:pt modelId="{EF715998-0FB4-4BFC-AE7A-7AA64A91E65E}" type="sibTrans" cxnId="{9C1F70BF-265E-4ECF-85EF-640B16EB7619}">
      <dgm:prSet/>
      <dgm:spPr/>
      <dgm:t>
        <a:bodyPr/>
        <a:lstStyle/>
        <a:p>
          <a:endParaRPr lang="en-US"/>
        </a:p>
      </dgm:t>
    </dgm:pt>
    <dgm:pt modelId="{94BCA734-A18E-4214-A0AC-0AF8F0DC5A9E}">
      <dgm:prSet/>
      <dgm:spPr/>
      <dgm:t>
        <a:bodyPr/>
        <a:lstStyle/>
        <a:p>
          <a:pPr>
            <a:lnSpc>
              <a:spcPct val="100000"/>
            </a:lnSpc>
          </a:pPr>
          <a:r>
            <a:rPr lang="en-US"/>
            <a:t>Arbetsgivaren ska se till att alla arbetstagare har en god arbetsmiljö och kan göra sitt jobb utan risk för olycksfall och ohälsa. De grundläggande reglerna om hur arbetsmiljöarbetet ska göras finns i föreskriften om systematiskt arbetsmiljöarbete, AFS 2001:1. </a:t>
          </a:r>
        </a:p>
      </dgm:t>
    </dgm:pt>
    <dgm:pt modelId="{184C02CA-8161-4175-BB26-D1A679C582AA}" type="parTrans" cxnId="{F6C08EF6-954B-4430-8EC0-C94CAE8D7F81}">
      <dgm:prSet/>
      <dgm:spPr/>
      <dgm:t>
        <a:bodyPr/>
        <a:lstStyle/>
        <a:p>
          <a:endParaRPr lang="en-US"/>
        </a:p>
      </dgm:t>
    </dgm:pt>
    <dgm:pt modelId="{3F753F67-F72D-4B31-BB29-A5E0A22AD803}" type="sibTrans" cxnId="{F6C08EF6-954B-4430-8EC0-C94CAE8D7F81}">
      <dgm:prSet/>
      <dgm:spPr/>
      <dgm:t>
        <a:bodyPr/>
        <a:lstStyle/>
        <a:p>
          <a:endParaRPr lang="en-US"/>
        </a:p>
      </dgm:t>
    </dgm:pt>
    <dgm:pt modelId="{C1EF4042-664D-4C04-84CD-1422BF0274CF}" type="pres">
      <dgm:prSet presAssocID="{015D17C1-3E37-4156-881B-E0F048FDF5CB}" presName="root" presStyleCnt="0">
        <dgm:presLayoutVars>
          <dgm:dir/>
          <dgm:resizeHandles val="exact"/>
        </dgm:presLayoutVars>
      </dgm:prSet>
      <dgm:spPr/>
    </dgm:pt>
    <dgm:pt modelId="{DEFA9023-6155-4CF2-B7F3-A3A961DFA5A0}" type="pres">
      <dgm:prSet presAssocID="{9547B586-8084-4F44-901A-C3B9E87F5CD2}" presName="compNode" presStyleCnt="0"/>
      <dgm:spPr/>
    </dgm:pt>
    <dgm:pt modelId="{9C2CD3AD-0967-4459-B7FB-A1CF9D766389}" type="pres">
      <dgm:prSet presAssocID="{9547B586-8084-4F44-901A-C3B9E87F5CD2}" presName="bgRect" presStyleLbl="bgShp" presStyleIdx="0" presStyleCnt="3"/>
      <dgm:spPr/>
    </dgm:pt>
    <dgm:pt modelId="{50C2D307-B395-4DE3-8F45-E8DAB8B9772B}" type="pres">
      <dgm:prSet presAssocID="{9547B586-8084-4F44-901A-C3B9E87F5C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421D5AEC-5AD9-4314-B0AB-5FB614A892B0}" type="pres">
      <dgm:prSet presAssocID="{9547B586-8084-4F44-901A-C3B9E87F5CD2}" presName="spaceRect" presStyleCnt="0"/>
      <dgm:spPr/>
    </dgm:pt>
    <dgm:pt modelId="{4C580BFC-B405-4D5F-B3DE-D12487F3AF5C}" type="pres">
      <dgm:prSet presAssocID="{9547B586-8084-4F44-901A-C3B9E87F5CD2}" presName="parTx" presStyleLbl="revTx" presStyleIdx="0" presStyleCnt="3">
        <dgm:presLayoutVars>
          <dgm:chMax val="0"/>
          <dgm:chPref val="0"/>
        </dgm:presLayoutVars>
      </dgm:prSet>
      <dgm:spPr/>
    </dgm:pt>
    <dgm:pt modelId="{19E5F19C-7BFB-492E-B1AF-A6D2A3A08A7C}" type="pres">
      <dgm:prSet presAssocID="{FFC1C94E-227C-425C-ABE0-A50E55C3D620}" presName="sibTrans" presStyleCnt="0"/>
      <dgm:spPr/>
    </dgm:pt>
    <dgm:pt modelId="{6DCB9D31-4141-4CEB-AFF3-DF3CE9CE993C}" type="pres">
      <dgm:prSet presAssocID="{D73F95D7-E565-47E4-A2B7-5207651D260E}" presName="compNode" presStyleCnt="0"/>
      <dgm:spPr/>
    </dgm:pt>
    <dgm:pt modelId="{89BCE90B-E644-4953-8612-0ED486EAC8B7}" type="pres">
      <dgm:prSet presAssocID="{D73F95D7-E565-47E4-A2B7-5207651D260E}" presName="bgRect" presStyleLbl="bgShp" presStyleIdx="1" presStyleCnt="3"/>
      <dgm:spPr/>
    </dgm:pt>
    <dgm:pt modelId="{EF23122B-D088-44E2-A28B-524C98ED1EBD}" type="pres">
      <dgm:prSet presAssocID="{D73F95D7-E565-47E4-A2B7-5207651D26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07D9E12B-7D1C-4E99-BFF7-FD8C1152716E}" type="pres">
      <dgm:prSet presAssocID="{D73F95D7-E565-47E4-A2B7-5207651D260E}" presName="spaceRect" presStyleCnt="0"/>
      <dgm:spPr/>
    </dgm:pt>
    <dgm:pt modelId="{B56062CE-8A1F-4442-865E-4F188BF3E5C7}" type="pres">
      <dgm:prSet presAssocID="{D73F95D7-E565-47E4-A2B7-5207651D260E}" presName="parTx" presStyleLbl="revTx" presStyleIdx="1" presStyleCnt="3">
        <dgm:presLayoutVars>
          <dgm:chMax val="0"/>
          <dgm:chPref val="0"/>
        </dgm:presLayoutVars>
      </dgm:prSet>
      <dgm:spPr/>
    </dgm:pt>
    <dgm:pt modelId="{601E623D-602A-4E6A-904D-A76AEDEED8FB}" type="pres">
      <dgm:prSet presAssocID="{EF715998-0FB4-4BFC-AE7A-7AA64A91E65E}" presName="sibTrans" presStyleCnt="0"/>
      <dgm:spPr/>
    </dgm:pt>
    <dgm:pt modelId="{44A6EC80-C7AB-4E31-8896-407380B968BF}" type="pres">
      <dgm:prSet presAssocID="{94BCA734-A18E-4214-A0AC-0AF8F0DC5A9E}" presName="compNode" presStyleCnt="0"/>
      <dgm:spPr/>
    </dgm:pt>
    <dgm:pt modelId="{A0351CE6-66B5-4D30-9DC3-6477102CE3C1}" type="pres">
      <dgm:prSet presAssocID="{94BCA734-A18E-4214-A0AC-0AF8F0DC5A9E}" presName="bgRect" presStyleLbl="bgShp" presStyleIdx="2" presStyleCnt="3"/>
      <dgm:spPr/>
    </dgm:pt>
    <dgm:pt modelId="{1247E032-B148-4125-A873-BE0539D3CC84}" type="pres">
      <dgm:prSet presAssocID="{94BCA734-A18E-4214-A0AC-0AF8F0DC5A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03B670B2-3C18-410E-ADA2-02C5DEF1CE4E}" type="pres">
      <dgm:prSet presAssocID="{94BCA734-A18E-4214-A0AC-0AF8F0DC5A9E}" presName="spaceRect" presStyleCnt="0"/>
      <dgm:spPr/>
    </dgm:pt>
    <dgm:pt modelId="{0685F242-EFD9-424F-8544-E87D142B7EE2}" type="pres">
      <dgm:prSet presAssocID="{94BCA734-A18E-4214-A0AC-0AF8F0DC5A9E}" presName="parTx" presStyleLbl="revTx" presStyleIdx="2" presStyleCnt="3">
        <dgm:presLayoutVars>
          <dgm:chMax val="0"/>
          <dgm:chPref val="0"/>
        </dgm:presLayoutVars>
      </dgm:prSet>
      <dgm:spPr/>
    </dgm:pt>
  </dgm:ptLst>
  <dgm:cxnLst>
    <dgm:cxn modelId="{40731C09-1675-46CF-839A-3CDC17B68E61}" type="presOf" srcId="{D73F95D7-E565-47E4-A2B7-5207651D260E}" destId="{B56062CE-8A1F-4442-865E-4F188BF3E5C7}" srcOrd="0" destOrd="0" presId="urn:microsoft.com/office/officeart/2018/2/layout/IconVerticalSolidList"/>
    <dgm:cxn modelId="{576BD451-03D4-41DA-BE0B-D7BBBB69E8D5}" srcId="{015D17C1-3E37-4156-881B-E0F048FDF5CB}" destId="{9547B586-8084-4F44-901A-C3B9E87F5CD2}" srcOrd="0" destOrd="0" parTransId="{C414E1D5-4DA1-4CA9-8831-CF4A51F5CA1F}" sibTransId="{FFC1C94E-227C-425C-ABE0-A50E55C3D620}"/>
    <dgm:cxn modelId="{27613596-C1CC-4F90-9D86-975A08AF87D6}" type="presOf" srcId="{015D17C1-3E37-4156-881B-E0F048FDF5CB}" destId="{C1EF4042-664D-4C04-84CD-1422BF0274CF}" srcOrd="0" destOrd="0" presId="urn:microsoft.com/office/officeart/2018/2/layout/IconVerticalSolidList"/>
    <dgm:cxn modelId="{9C1F70BF-265E-4ECF-85EF-640B16EB7619}" srcId="{015D17C1-3E37-4156-881B-E0F048FDF5CB}" destId="{D73F95D7-E565-47E4-A2B7-5207651D260E}" srcOrd="1" destOrd="0" parTransId="{F8054BBF-237F-42BB-AC74-FA3E823CF898}" sibTransId="{EF715998-0FB4-4BFC-AE7A-7AA64A91E65E}"/>
    <dgm:cxn modelId="{B1107EC8-A7A7-42BE-B0CC-565AD7A38E4B}" type="presOf" srcId="{94BCA734-A18E-4214-A0AC-0AF8F0DC5A9E}" destId="{0685F242-EFD9-424F-8544-E87D142B7EE2}" srcOrd="0" destOrd="0" presId="urn:microsoft.com/office/officeart/2018/2/layout/IconVerticalSolidList"/>
    <dgm:cxn modelId="{8E52B2DE-3069-436F-A893-28B7F30BB9C6}" type="presOf" srcId="{9547B586-8084-4F44-901A-C3B9E87F5CD2}" destId="{4C580BFC-B405-4D5F-B3DE-D12487F3AF5C}" srcOrd="0" destOrd="0" presId="urn:microsoft.com/office/officeart/2018/2/layout/IconVerticalSolidList"/>
    <dgm:cxn modelId="{F6C08EF6-954B-4430-8EC0-C94CAE8D7F81}" srcId="{015D17C1-3E37-4156-881B-E0F048FDF5CB}" destId="{94BCA734-A18E-4214-A0AC-0AF8F0DC5A9E}" srcOrd="2" destOrd="0" parTransId="{184C02CA-8161-4175-BB26-D1A679C582AA}" sibTransId="{3F753F67-F72D-4B31-BB29-A5E0A22AD803}"/>
    <dgm:cxn modelId="{8235614D-2AD6-49F9-9097-064B29E08315}" type="presParOf" srcId="{C1EF4042-664D-4C04-84CD-1422BF0274CF}" destId="{DEFA9023-6155-4CF2-B7F3-A3A961DFA5A0}" srcOrd="0" destOrd="0" presId="urn:microsoft.com/office/officeart/2018/2/layout/IconVerticalSolidList"/>
    <dgm:cxn modelId="{DCA604CC-261B-4E11-8B5C-5723134F832D}" type="presParOf" srcId="{DEFA9023-6155-4CF2-B7F3-A3A961DFA5A0}" destId="{9C2CD3AD-0967-4459-B7FB-A1CF9D766389}" srcOrd="0" destOrd="0" presId="urn:microsoft.com/office/officeart/2018/2/layout/IconVerticalSolidList"/>
    <dgm:cxn modelId="{3D00AD29-85CF-4C1B-95E5-F726EA37E95E}" type="presParOf" srcId="{DEFA9023-6155-4CF2-B7F3-A3A961DFA5A0}" destId="{50C2D307-B395-4DE3-8F45-E8DAB8B9772B}" srcOrd="1" destOrd="0" presId="urn:microsoft.com/office/officeart/2018/2/layout/IconVerticalSolidList"/>
    <dgm:cxn modelId="{DAF7CF4E-B4FA-463D-9702-269AFBB4BA99}" type="presParOf" srcId="{DEFA9023-6155-4CF2-B7F3-A3A961DFA5A0}" destId="{421D5AEC-5AD9-4314-B0AB-5FB614A892B0}" srcOrd="2" destOrd="0" presId="urn:microsoft.com/office/officeart/2018/2/layout/IconVerticalSolidList"/>
    <dgm:cxn modelId="{89053333-86CE-4ED8-8EE1-DAB28092B268}" type="presParOf" srcId="{DEFA9023-6155-4CF2-B7F3-A3A961DFA5A0}" destId="{4C580BFC-B405-4D5F-B3DE-D12487F3AF5C}" srcOrd="3" destOrd="0" presId="urn:microsoft.com/office/officeart/2018/2/layout/IconVerticalSolidList"/>
    <dgm:cxn modelId="{25B7E679-ADFB-4B51-AA2C-B06D28943753}" type="presParOf" srcId="{C1EF4042-664D-4C04-84CD-1422BF0274CF}" destId="{19E5F19C-7BFB-492E-B1AF-A6D2A3A08A7C}" srcOrd="1" destOrd="0" presId="urn:microsoft.com/office/officeart/2018/2/layout/IconVerticalSolidList"/>
    <dgm:cxn modelId="{FC8172E7-D401-41BA-A64B-ACAFEC7E81A8}" type="presParOf" srcId="{C1EF4042-664D-4C04-84CD-1422BF0274CF}" destId="{6DCB9D31-4141-4CEB-AFF3-DF3CE9CE993C}" srcOrd="2" destOrd="0" presId="urn:microsoft.com/office/officeart/2018/2/layout/IconVerticalSolidList"/>
    <dgm:cxn modelId="{ADB0CE9F-0699-43A7-AA88-FA79CE0AA168}" type="presParOf" srcId="{6DCB9D31-4141-4CEB-AFF3-DF3CE9CE993C}" destId="{89BCE90B-E644-4953-8612-0ED486EAC8B7}" srcOrd="0" destOrd="0" presId="urn:microsoft.com/office/officeart/2018/2/layout/IconVerticalSolidList"/>
    <dgm:cxn modelId="{6B08BE42-9F76-418D-9E72-314037663329}" type="presParOf" srcId="{6DCB9D31-4141-4CEB-AFF3-DF3CE9CE993C}" destId="{EF23122B-D088-44E2-A28B-524C98ED1EBD}" srcOrd="1" destOrd="0" presId="urn:microsoft.com/office/officeart/2018/2/layout/IconVerticalSolidList"/>
    <dgm:cxn modelId="{26FECBCF-B4DB-4533-A2CF-E6B7A9AE79AA}" type="presParOf" srcId="{6DCB9D31-4141-4CEB-AFF3-DF3CE9CE993C}" destId="{07D9E12B-7D1C-4E99-BFF7-FD8C1152716E}" srcOrd="2" destOrd="0" presId="urn:microsoft.com/office/officeart/2018/2/layout/IconVerticalSolidList"/>
    <dgm:cxn modelId="{764FFC9F-6805-4FF2-A455-E9B557F4F0CB}" type="presParOf" srcId="{6DCB9D31-4141-4CEB-AFF3-DF3CE9CE993C}" destId="{B56062CE-8A1F-4442-865E-4F188BF3E5C7}" srcOrd="3" destOrd="0" presId="urn:microsoft.com/office/officeart/2018/2/layout/IconVerticalSolidList"/>
    <dgm:cxn modelId="{90E1F854-1C82-48C7-B2CF-DB0C151BD0CB}" type="presParOf" srcId="{C1EF4042-664D-4C04-84CD-1422BF0274CF}" destId="{601E623D-602A-4E6A-904D-A76AEDEED8FB}" srcOrd="3" destOrd="0" presId="urn:microsoft.com/office/officeart/2018/2/layout/IconVerticalSolidList"/>
    <dgm:cxn modelId="{D9C7DA7F-0550-41F4-A412-9BB55FA72919}" type="presParOf" srcId="{C1EF4042-664D-4C04-84CD-1422BF0274CF}" destId="{44A6EC80-C7AB-4E31-8896-407380B968BF}" srcOrd="4" destOrd="0" presId="urn:microsoft.com/office/officeart/2018/2/layout/IconVerticalSolidList"/>
    <dgm:cxn modelId="{946927CF-A7E6-4DA2-AA6F-1815B6BB48F8}" type="presParOf" srcId="{44A6EC80-C7AB-4E31-8896-407380B968BF}" destId="{A0351CE6-66B5-4D30-9DC3-6477102CE3C1}" srcOrd="0" destOrd="0" presId="urn:microsoft.com/office/officeart/2018/2/layout/IconVerticalSolidList"/>
    <dgm:cxn modelId="{9C8CA9BC-5FE4-41A3-9ADA-15B38A7D12F3}" type="presParOf" srcId="{44A6EC80-C7AB-4E31-8896-407380B968BF}" destId="{1247E032-B148-4125-A873-BE0539D3CC84}" srcOrd="1" destOrd="0" presId="urn:microsoft.com/office/officeart/2018/2/layout/IconVerticalSolidList"/>
    <dgm:cxn modelId="{5A3E1BCF-A5A0-4ED0-B3D6-715BE236B781}" type="presParOf" srcId="{44A6EC80-C7AB-4E31-8896-407380B968BF}" destId="{03B670B2-3C18-410E-ADA2-02C5DEF1CE4E}" srcOrd="2" destOrd="0" presId="urn:microsoft.com/office/officeart/2018/2/layout/IconVerticalSolidList"/>
    <dgm:cxn modelId="{C117F277-479D-4288-ABB5-58AF9398069B}" type="presParOf" srcId="{44A6EC80-C7AB-4E31-8896-407380B968BF}" destId="{0685F242-EFD9-424F-8544-E87D142B7E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F1A19-798C-4FCE-996B-847CD29BBD99}">
      <dsp:nvSpPr>
        <dsp:cNvPr id="0" name=""/>
        <dsp:cNvSpPr/>
      </dsp:nvSpPr>
      <dsp:spPr>
        <a:xfrm>
          <a:off x="0" y="3968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Kort inledning – vårt SAM arbete</a:t>
          </a:r>
        </a:p>
      </dsp:txBody>
      <dsp:txXfrm>
        <a:off x="0" y="39687"/>
        <a:ext cx="3286125" cy="1971675"/>
      </dsp:txXfrm>
    </dsp:sp>
    <dsp:sp modelId="{D7EF4426-6A29-4C7C-8C11-0F8707670AEC}">
      <dsp:nvSpPr>
        <dsp:cNvPr id="0" name=""/>
        <dsp:cNvSpPr/>
      </dsp:nvSpPr>
      <dsp:spPr>
        <a:xfrm>
          <a:off x="3614737" y="3968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Riskanalyser per affärsområde</a:t>
          </a:r>
        </a:p>
      </dsp:txBody>
      <dsp:txXfrm>
        <a:off x="3614737" y="39687"/>
        <a:ext cx="3286125" cy="1971675"/>
      </dsp:txXfrm>
    </dsp:sp>
    <dsp:sp modelId="{C120A296-2093-4CD5-8359-90B2062872D5}">
      <dsp:nvSpPr>
        <dsp:cNvPr id="0" name=""/>
        <dsp:cNvSpPr/>
      </dsp:nvSpPr>
      <dsp:spPr>
        <a:xfrm>
          <a:off x="7229475" y="3968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Skyddsronden – ”varvet runt”</a:t>
          </a:r>
        </a:p>
      </dsp:txBody>
      <dsp:txXfrm>
        <a:off x="7229475" y="39687"/>
        <a:ext cx="3286125" cy="1971675"/>
      </dsp:txXfrm>
    </dsp:sp>
    <dsp:sp modelId="{5BBD4D9B-BD59-428D-868D-2F5F111E40AF}">
      <dsp:nvSpPr>
        <dsp:cNvPr id="0" name=""/>
        <dsp:cNvSpPr/>
      </dsp:nvSpPr>
      <dsp:spPr>
        <a:xfrm>
          <a:off x="0" y="2339975"/>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Sammanfattning – handlingsplanen</a:t>
          </a:r>
        </a:p>
      </dsp:txBody>
      <dsp:txXfrm>
        <a:off x="0" y="2339975"/>
        <a:ext cx="3286125" cy="1971675"/>
      </dsp:txXfrm>
    </dsp:sp>
    <dsp:sp modelId="{DFE43DDB-E038-4468-9F45-5B6C85B06380}">
      <dsp:nvSpPr>
        <dsp:cNvPr id="0" name=""/>
        <dsp:cNvSpPr/>
      </dsp:nvSpPr>
      <dsp:spPr>
        <a:xfrm>
          <a:off x="3614737" y="2339975"/>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Övrigt</a:t>
          </a:r>
          <a:r>
            <a:rPr lang="en-US" sz="2400" kern="1200" dirty="0"/>
            <a:t> </a:t>
          </a:r>
          <a:r>
            <a:rPr lang="en-US" sz="2400" kern="1200" dirty="0" err="1"/>
            <a:t>att</a:t>
          </a:r>
          <a:r>
            <a:rPr lang="en-US" sz="2400" kern="1200" dirty="0"/>
            <a:t> ha </a:t>
          </a:r>
          <a:r>
            <a:rPr lang="en-US" sz="2400" kern="1200" dirty="0" err="1"/>
            <a:t>kontroll</a:t>
          </a:r>
          <a:r>
            <a:rPr lang="en-US" sz="2400" kern="1200" dirty="0"/>
            <a:t> </a:t>
          </a:r>
          <a:r>
            <a:rPr lang="en-US" sz="2400" kern="1200" dirty="0" err="1"/>
            <a:t>på</a:t>
          </a:r>
          <a:endParaRPr lang="en-US" sz="2400" i="1" kern="1200" dirty="0"/>
        </a:p>
      </dsp:txBody>
      <dsp:txXfrm>
        <a:off x="3614737" y="2339975"/>
        <a:ext cx="3286125" cy="1971675"/>
      </dsp:txXfrm>
    </dsp:sp>
    <dsp:sp modelId="{E30C2E64-626C-4A04-AC87-EC858ADD1A16}">
      <dsp:nvSpPr>
        <dsp:cNvPr id="0" name=""/>
        <dsp:cNvSpPr/>
      </dsp:nvSpPr>
      <dsp:spPr>
        <a:xfrm>
          <a:off x="7229475" y="2339975"/>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Utbildning/information – maskiner (fokus bageri/producerande färskvaror) - kvittenstagning</a:t>
          </a: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19F40-DFCC-4797-83D4-209590D81277}">
      <dsp:nvSpPr>
        <dsp:cNvPr id="0" name=""/>
        <dsp:cNvSpPr/>
      </dsp:nvSpPr>
      <dsp:spPr>
        <a:xfrm>
          <a:off x="601789" y="2370"/>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Att</a:t>
          </a:r>
          <a:r>
            <a:rPr lang="en-US" sz="900" kern="1200" dirty="0"/>
            <a:t> </a:t>
          </a:r>
          <a:r>
            <a:rPr lang="en-US" sz="900" kern="1200" dirty="0" err="1"/>
            <a:t>arbeta</a:t>
          </a:r>
          <a:r>
            <a:rPr lang="en-US" sz="900" kern="1200" dirty="0"/>
            <a:t> </a:t>
          </a:r>
          <a:r>
            <a:rPr lang="en-US" sz="900" kern="1200" dirty="0" err="1"/>
            <a:t>systematiskt</a:t>
          </a:r>
          <a:r>
            <a:rPr lang="en-US" sz="900" kern="1200" dirty="0"/>
            <a:t> med </a:t>
          </a:r>
          <a:r>
            <a:rPr lang="en-US" sz="900" kern="1200" dirty="0" err="1"/>
            <a:t>arbetsmiljöfrågor</a:t>
          </a:r>
          <a:r>
            <a:rPr lang="en-US" sz="900" kern="1200" dirty="0"/>
            <a:t> </a:t>
          </a:r>
          <a:r>
            <a:rPr lang="en-US" sz="900" kern="1200" dirty="0" err="1"/>
            <a:t>innebär</a:t>
          </a:r>
          <a:r>
            <a:rPr lang="en-US" sz="900" kern="1200" dirty="0"/>
            <a:t> för </a:t>
          </a:r>
          <a:r>
            <a:rPr lang="en-US" sz="900" kern="1200" dirty="0" err="1"/>
            <a:t>oss</a:t>
          </a:r>
          <a:r>
            <a:rPr lang="en-US" sz="900" kern="1200" dirty="0"/>
            <a:t> </a:t>
          </a:r>
          <a:r>
            <a:rPr lang="en-US" sz="900" kern="1200" dirty="0" err="1"/>
            <a:t>att</a:t>
          </a:r>
          <a:r>
            <a:rPr lang="en-US" sz="900" kern="1200" dirty="0"/>
            <a:t> ha </a:t>
          </a:r>
          <a:r>
            <a:rPr lang="en-US" sz="900" kern="1200" dirty="0" err="1"/>
            <a:t>väl</a:t>
          </a:r>
          <a:r>
            <a:rPr lang="en-US" sz="900" kern="1200" dirty="0"/>
            <a:t> </a:t>
          </a:r>
          <a:r>
            <a:rPr lang="en-US" sz="900" kern="1200" dirty="0" err="1"/>
            <a:t>inarbetade</a:t>
          </a:r>
          <a:r>
            <a:rPr lang="en-US" sz="900" kern="1200" dirty="0"/>
            <a:t> system </a:t>
          </a:r>
          <a:r>
            <a:rPr lang="en-US" sz="900" kern="1200" dirty="0" err="1"/>
            <a:t>och</a:t>
          </a:r>
          <a:r>
            <a:rPr lang="en-US" sz="900" kern="1200" dirty="0"/>
            <a:t> </a:t>
          </a:r>
          <a:r>
            <a:rPr lang="en-US" sz="900" kern="1200" dirty="0" err="1"/>
            <a:t>rutiner</a:t>
          </a:r>
          <a:r>
            <a:rPr lang="en-US" sz="900" kern="1200" dirty="0"/>
            <a:t> för </a:t>
          </a:r>
          <a:r>
            <a:rPr lang="en-US" sz="900" kern="1200" dirty="0" err="1"/>
            <a:t>att</a:t>
          </a:r>
          <a:r>
            <a:rPr lang="en-US" sz="900" kern="1200" dirty="0"/>
            <a:t> </a:t>
          </a:r>
          <a:r>
            <a:rPr lang="en-US" sz="900" kern="1200" dirty="0" err="1"/>
            <a:t>förebygga</a:t>
          </a:r>
          <a:r>
            <a:rPr lang="en-US" sz="900" kern="1200" dirty="0"/>
            <a:t> </a:t>
          </a:r>
          <a:r>
            <a:rPr lang="en-US" sz="900" kern="1200" dirty="0" err="1"/>
            <a:t>ohälsa</a:t>
          </a:r>
          <a:r>
            <a:rPr lang="en-US" sz="900" kern="1200" dirty="0"/>
            <a:t>/</a:t>
          </a:r>
          <a:r>
            <a:rPr lang="en-US" sz="900" kern="1200" dirty="0" err="1"/>
            <a:t>olyckor</a:t>
          </a:r>
          <a:r>
            <a:rPr lang="en-US" sz="900" kern="1200" dirty="0"/>
            <a:t> </a:t>
          </a:r>
          <a:r>
            <a:rPr lang="en-US" sz="900" kern="1200" dirty="0" err="1"/>
            <a:t>samt</a:t>
          </a:r>
          <a:r>
            <a:rPr lang="en-US" sz="900" kern="1200" dirty="0"/>
            <a:t> </a:t>
          </a:r>
          <a:r>
            <a:rPr lang="en-US" sz="900" kern="1200" dirty="0" err="1"/>
            <a:t>att</a:t>
          </a:r>
          <a:r>
            <a:rPr lang="en-US" sz="900" kern="1200" dirty="0"/>
            <a:t> ha </a:t>
          </a:r>
          <a:r>
            <a:rPr lang="en-US" sz="900" kern="1200" dirty="0" err="1"/>
            <a:t>klara</a:t>
          </a:r>
          <a:r>
            <a:rPr lang="en-US" sz="900" kern="1200" dirty="0"/>
            <a:t>/</a:t>
          </a:r>
          <a:r>
            <a:rPr lang="en-US" sz="900" kern="1200" dirty="0" err="1"/>
            <a:t>tydliga</a:t>
          </a:r>
          <a:r>
            <a:rPr lang="en-US" sz="900" kern="1200" dirty="0"/>
            <a:t> system </a:t>
          </a:r>
          <a:r>
            <a:rPr lang="en-US" sz="900" kern="1200" dirty="0" err="1"/>
            <a:t>och</a:t>
          </a:r>
          <a:r>
            <a:rPr lang="en-US" sz="900" kern="1200" dirty="0"/>
            <a:t> </a:t>
          </a:r>
          <a:r>
            <a:rPr lang="en-US" sz="900" kern="1200" dirty="0" err="1"/>
            <a:t>rutiner</a:t>
          </a:r>
          <a:r>
            <a:rPr lang="en-US" sz="900" kern="1200" dirty="0"/>
            <a:t> för </a:t>
          </a:r>
          <a:r>
            <a:rPr lang="en-US" sz="900" kern="1200" dirty="0" err="1"/>
            <a:t>åtgärder</a:t>
          </a:r>
          <a:r>
            <a:rPr lang="en-US" sz="900" kern="1200" dirty="0"/>
            <a:t> </a:t>
          </a:r>
          <a:r>
            <a:rPr lang="en-US" sz="900" kern="1200" dirty="0" err="1"/>
            <a:t>ifall</a:t>
          </a:r>
          <a:r>
            <a:rPr lang="en-US" sz="900" kern="1200" dirty="0"/>
            <a:t> </a:t>
          </a:r>
          <a:r>
            <a:rPr lang="en-US" sz="900" kern="1200" dirty="0" err="1"/>
            <a:t>ohälsa</a:t>
          </a:r>
          <a:r>
            <a:rPr lang="en-US" sz="900" kern="1200" dirty="0"/>
            <a:t>/</a:t>
          </a:r>
          <a:r>
            <a:rPr lang="en-US" sz="900" kern="1200" dirty="0" err="1"/>
            <a:t>olyckor</a:t>
          </a:r>
          <a:r>
            <a:rPr lang="en-US" sz="900" kern="1200" dirty="0"/>
            <a:t> </a:t>
          </a:r>
          <a:r>
            <a:rPr lang="en-US" sz="900" kern="1200" dirty="0" err="1"/>
            <a:t>skulle</a:t>
          </a:r>
          <a:r>
            <a:rPr lang="en-US" sz="900" kern="1200" dirty="0"/>
            <a:t> </a:t>
          </a:r>
          <a:r>
            <a:rPr lang="en-US" sz="900" kern="1200" dirty="0" err="1"/>
            <a:t>uppstå</a:t>
          </a:r>
          <a:r>
            <a:rPr lang="en-US" sz="900" kern="1200" dirty="0"/>
            <a:t>.</a:t>
          </a:r>
        </a:p>
      </dsp:txBody>
      <dsp:txXfrm>
        <a:off x="636004" y="36585"/>
        <a:ext cx="1878536" cy="1099749"/>
      </dsp:txXfrm>
    </dsp:sp>
    <dsp:sp modelId="{E984A7FD-6F56-4D0C-BA8F-C783D38570C5}">
      <dsp:nvSpPr>
        <dsp:cNvPr id="0" name=""/>
        <dsp:cNvSpPr/>
      </dsp:nvSpPr>
      <dsp:spPr>
        <a:xfrm>
          <a:off x="2720088" y="345036"/>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720088" y="441605"/>
        <a:ext cx="288929" cy="289709"/>
      </dsp:txXfrm>
    </dsp:sp>
    <dsp:sp modelId="{6A1AEB29-F37D-4BBF-B4C7-B35E39B16C5E}">
      <dsp:nvSpPr>
        <dsp:cNvPr id="0" name=""/>
        <dsp:cNvSpPr/>
      </dsp:nvSpPr>
      <dsp:spPr>
        <a:xfrm>
          <a:off x="3327542" y="2370"/>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Våra klara/tydliga system och rutiner inom arbetsmiljöarbete kan bl.a. summeras i följande huvudrubriker:</a:t>
          </a:r>
          <a:br>
            <a:rPr lang="en-US" sz="900" kern="1200"/>
          </a:br>
          <a:endParaRPr lang="en-US" sz="900" kern="1200"/>
        </a:p>
      </dsp:txBody>
      <dsp:txXfrm>
        <a:off x="3361757" y="36585"/>
        <a:ext cx="1878536" cy="1099749"/>
      </dsp:txXfrm>
    </dsp:sp>
    <dsp:sp modelId="{5A8A8E57-8804-4F74-87EB-98DBE82EB0C7}">
      <dsp:nvSpPr>
        <dsp:cNvPr id="0" name=""/>
        <dsp:cNvSpPr/>
      </dsp:nvSpPr>
      <dsp:spPr>
        <a:xfrm>
          <a:off x="5445841" y="345036"/>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445841" y="441605"/>
        <a:ext cx="288929" cy="289709"/>
      </dsp:txXfrm>
    </dsp:sp>
    <dsp:sp modelId="{03497933-3951-4557-826F-A082DE29FD45}">
      <dsp:nvSpPr>
        <dsp:cNvPr id="0" name=""/>
        <dsp:cNvSpPr/>
      </dsp:nvSpPr>
      <dsp:spPr>
        <a:xfrm>
          <a:off x="6053294" y="2370"/>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Tydliga</a:t>
          </a:r>
          <a:r>
            <a:rPr lang="en-US" sz="900" kern="1200" dirty="0"/>
            <a:t> </a:t>
          </a:r>
          <a:r>
            <a:rPr lang="en-US" sz="900" kern="1200" dirty="0" err="1"/>
            <a:t>mål</a:t>
          </a:r>
          <a:r>
            <a:rPr lang="en-US" sz="900" kern="1200" dirty="0"/>
            <a:t> </a:t>
          </a:r>
          <a:r>
            <a:rPr lang="en-US" sz="900" kern="1200" dirty="0" err="1"/>
            <a:t>och</a:t>
          </a:r>
          <a:r>
            <a:rPr lang="en-US" sz="900" kern="1200" dirty="0"/>
            <a:t> </a:t>
          </a:r>
          <a:r>
            <a:rPr lang="en-US" sz="900" kern="1200" dirty="0" err="1"/>
            <a:t>prioriteringar</a:t>
          </a:r>
          <a:r>
            <a:rPr lang="en-US" sz="900" kern="1200" dirty="0"/>
            <a:t> </a:t>
          </a:r>
          <a:r>
            <a:rPr lang="en-US" sz="900" kern="1200" dirty="0" err="1"/>
            <a:t>inom</a:t>
          </a:r>
          <a:r>
            <a:rPr lang="en-US" sz="900" kern="1200" dirty="0"/>
            <a:t> </a:t>
          </a:r>
          <a:r>
            <a:rPr lang="en-US" sz="900" kern="1200" dirty="0" err="1"/>
            <a:t>vår</a:t>
          </a:r>
          <a:r>
            <a:rPr lang="en-US" sz="900" kern="1200" dirty="0"/>
            <a:t> </a:t>
          </a:r>
          <a:r>
            <a:rPr lang="en-US" sz="900" kern="1200" dirty="0" err="1"/>
            <a:t>verksamhet</a:t>
          </a:r>
          <a:endParaRPr lang="en-US" sz="900" kern="1200" dirty="0"/>
        </a:p>
      </dsp:txBody>
      <dsp:txXfrm>
        <a:off x="6087509" y="36585"/>
        <a:ext cx="1878536" cy="1099749"/>
      </dsp:txXfrm>
    </dsp:sp>
    <dsp:sp modelId="{3BF3107A-80C1-4F91-883E-7E2A32E219FC}">
      <dsp:nvSpPr>
        <dsp:cNvPr id="0" name=""/>
        <dsp:cNvSpPr/>
      </dsp:nvSpPr>
      <dsp:spPr>
        <a:xfrm>
          <a:off x="8171593" y="345036"/>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8171593" y="441605"/>
        <a:ext cx="288929" cy="289709"/>
      </dsp:txXfrm>
    </dsp:sp>
    <dsp:sp modelId="{721F6BA2-FB4E-4CE7-8A7A-2259F827BFE1}">
      <dsp:nvSpPr>
        <dsp:cNvPr id="0" name=""/>
        <dsp:cNvSpPr/>
      </dsp:nvSpPr>
      <dsp:spPr>
        <a:xfrm>
          <a:off x="8779047" y="2370"/>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Tydliga rutinbeskrivningar hur arbetsmoment ska genomföras</a:t>
          </a:r>
        </a:p>
      </dsp:txBody>
      <dsp:txXfrm>
        <a:off x="8813262" y="36585"/>
        <a:ext cx="1878536" cy="1099749"/>
      </dsp:txXfrm>
    </dsp:sp>
    <dsp:sp modelId="{EF4F8E1A-E5D0-4B5E-AF8B-DD1ED3F9CDDF}">
      <dsp:nvSpPr>
        <dsp:cNvPr id="0" name=""/>
        <dsp:cNvSpPr/>
      </dsp:nvSpPr>
      <dsp:spPr>
        <a:xfrm rot="5400000">
          <a:off x="9546151" y="1306837"/>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9607675" y="1341883"/>
        <a:ext cx="289709" cy="288929"/>
      </dsp:txXfrm>
    </dsp:sp>
    <dsp:sp modelId="{43B4770C-0861-4304-94B0-97AF05ED17A3}">
      <dsp:nvSpPr>
        <dsp:cNvPr id="0" name=""/>
        <dsp:cNvSpPr/>
      </dsp:nvSpPr>
      <dsp:spPr>
        <a:xfrm>
          <a:off x="8779047" y="1949336"/>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Kontinuerlig och tydlig kommunikation och information</a:t>
          </a:r>
        </a:p>
      </dsp:txBody>
      <dsp:txXfrm>
        <a:off x="8813262" y="1983551"/>
        <a:ext cx="1878536" cy="1099749"/>
      </dsp:txXfrm>
    </dsp:sp>
    <dsp:sp modelId="{22707F1C-1BD7-433E-9205-8E9ED51CA8F7}">
      <dsp:nvSpPr>
        <dsp:cNvPr id="0" name=""/>
        <dsp:cNvSpPr/>
      </dsp:nvSpPr>
      <dsp:spPr>
        <a:xfrm rot="10800000">
          <a:off x="8194957" y="2292002"/>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8318784" y="2388571"/>
        <a:ext cx="288929" cy="289709"/>
      </dsp:txXfrm>
    </dsp:sp>
    <dsp:sp modelId="{1E9D7166-4B4E-4325-BA5C-C07C43202D86}">
      <dsp:nvSpPr>
        <dsp:cNvPr id="0" name=""/>
        <dsp:cNvSpPr/>
      </dsp:nvSpPr>
      <dsp:spPr>
        <a:xfrm>
          <a:off x="6053294" y="1949336"/>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Tydlig och systematiskt introduktionsarbete</a:t>
          </a:r>
        </a:p>
      </dsp:txBody>
      <dsp:txXfrm>
        <a:off x="6087509" y="1983551"/>
        <a:ext cx="1878536" cy="1099749"/>
      </dsp:txXfrm>
    </dsp:sp>
    <dsp:sp modelId="{CAB2AFDA-CFFF-4D13-AA90-207B4D87AA40}">
      <dsp:nvSpPr>
        <dsp:cNvPr id="0" name=""/>
        <dsp:cNvSpPr/>
      </dsp:nvSpPr>
      <dsp:spPr>
        <a:xfrm rot="10800000">
          <a:off x="5469204" y="2292002"/>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5593031" y="2388571"/>
        <a:ext cx="288929" cy="289709"/>
      </dsp:txXfrm>
    </dsp:sp>
    <dsp:sp modelId="{DCFBD181-4A43-4D48-8DE1-ADCAAD1F6AA6}">
      <dsp:nvSpPr>
        <dsp:cNvPr id="0" name=""/>
        <dsp:cNvSpPr/>
      </dsp:nvSpPr>
      <dsp:spPr>
        <a:xfrm>
          <a:off x="3327542" y="1949336"/>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Systematisk</a:t>
          </a:r>
          <a:r>
            <a:rPr lang="en-US" sz="900" kern="1200" dirty="0"/>
            <a:t> dialog </a:t>
          </a:r>
          <a:r>
            <a:rPr lang="en-US" sz="900" kern="1200" dirty="0" err="1"/>
            <a:t>mellan</a:t>
          </a:r>
          <a:r>
            <a:rPr lang="en-US" sz="900" kern="1200" dirty="0"/>
            <a:t> chef </a:t>
          </a:r>
          <a:r>
            <a:rPr lang="en-US" sz="900" kern="1200" dirty="0" err="1"/>
            <a:t>och</a:t>
          </a:r>
          <a:r>
            <a:rPr lang="en-US" sz="900" kern="1200" dirty="0"/>
            <a:t> </a:t>
          </a:r>
          <a:r>
            <a:rPr lang="en-US" sz="900" kern="1200" dirty="0" err="1"/>
            <a:t>medarbetare</a:t>
          </a:r>
          <a:r>
            <a:rPr lang="en-US" sz="900" kern="1200" dirty="0"/>
            <a:t> (via </a:t>
          </a:r>
          <a:r>
            <a:rPr lang="en-US" sz="900" kern="1200" dirty="0" err="1"/>
            <a:t>bl.a</a:t>
          </a:r>
          <a:r>
            <a:rPr lang="en-US" sz="900" kern="1200" dirty="0"/>
            <a:t>. </a:t>
          </a:r>
          <a:r>
            <a:rPr lang="en-US" sz="900" kern="1200" dirty="0" err="1"/>
            <a:t>medarbetarsamtal</a:t>
          </a:r>
          <a:r>
            <a:rPr lang="en-US" sz="900" kern="1200" dirty="0"/>
            <a:t>, </a:t>
          </a:r>
          <a:r>
            <a:rPr lang="en-US" sz="900" kern="1200" dirty="0" err="1"/>
            <a:t>undersökningar</a:t>
          </a:r>
          <a:r>
            <a:rPr lang="en-US" sz="900" kern="1200" dirty="0"/>
            <a:t> (NMI) </a:t>
          </a:r>
          <a:r>
            <a:rPr lang="en-US" sz="900" kern="1200" dirty="0" err="1"/>
            <a:t>och</a:t>
          </a:r>
          <a:r>
            <a:rPr lang="en-US" sz="900" kern="1200" dirty="0"/>
            <a:t> </a:t>
          </a:r>
          <a:r>
            <a:rPr lang="en-US" sz="900" kern="1200" dirty="0" err="1"/>
            <a:t>möten</a:t>
          </a:r>
          <a:r>
            <a:rPr lang="en-US" sz="900" kern="1200" dirty="0"/>
            <a:t> (</a:t>
          </a:r>
          <a:r>
            <a:rPr lang="en-US" sz="900" kern="1200" dirty="0" err="1"/>
            <a:t>bl.a</a:t>
          </a:r>
          <a:r>
            <a:rPr lang="en-US" sz="900" kern="1200" dirty="0"/>
            <a:t>. LBD)</a:t>
          </a:r>
        </a:p>
      </dsp:txBody>
      <dsp:txXfrm>
        <a:off x="3361757" y="1983551"/>
        <a:ext cx="1878536" cy="1099749"/>
      </dsp:txXfrm>
    </dsp:sp>
    <dsp:sp modelId="{482453C7-8002-44F5-88A5-B73B0CDD0602}">
      <dsp:nvSpPr>
        <dsp:cNvPr id="0" name=""/>
        <dsp:cNvSpPr/>
      </dsp:nvSpPr>
      <dsp:spPr>
        <a:xfrm rot="10800000">
          <a:off x="2743452" y="2292002"/>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867279" y="2388571"/>
        <a:ext cx="288929" cy="289709"/>
      </dsp:txXfrm>
    </dsp:sp>
    <dsp:sp modelId="{D2D3446E-8E7A-435C-B5DD-F933D41B186E}">
      <dsp:nvSpPr>
        <dsp:cNvPr id="0" name=""/>
        <dsp:cNvSpPr/>
      </dsp:nvSpPr>
      <dsp:spPr>
        <a:xfrm>
          <a:off x="601789" y="1949336"/>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Uppgiftsfördelning mellan medarbetare, chef och överliggande chef</a:t>
          </a:r>
        </a:p>
      </dsp:txBody>
      <dsp:txXfrm>
        <a:off x="636004" y="1983551"/>
        <a:ext cx="1878536" cy="1099749"/>
      </dsp:txXfrm>
    </dsp:sp>
    <dsp:sp modelId="{7B6C3CA3-5839-4E66-A5A1-D2F97D4CFCC8}">
      <dsp:nvSpPr>
        <dsp:cNvPr id="0" name=""/>
        <dsp:cNvSpPr/>
      </dsp:nvSpPr>
      <dsp:spPr>
        <a:xfrm rot="5400000">
          <a:off x="1368894" y="3253803"/>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430418" y="3288849"/>
        <a:ext cx="289709" cy="288929"/>
      </dsp:txXfrm>
    </dsp:sp>
    <dsp:sp modelId="{0E9722A7-B3C4-4A57-8393-6BF80CBCF036}">
      <dsp:nvSpPr>
        <dsp:cNvPr id="0" name=""/>
        <dsp:cNvSpPr/>
      </dsp:nvSpPr>
      <dsp:spPr>
        <a:xfrm>
          <a:off x="601789" y="3896302"/>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br>
            <a:rPr lang="en-US" sz="900" kern="1200"/>
          </a:br>
          <a:br>
            <a:rPr lang="en-US" sz="900" kern="1200"/>
          </a:br>
          <a:r>
            <a:rPr lang="en-US" sz="900" kern="1200"/>
            <a:t>Skyddsronder + Handlingsplaner + Uppföljning</a:t>
          </a:r>
          <a:endParaRPr lang="en-US" sz="900" kern="1200" dirty="0"/>
        </a:p>
        <a:p>
          <a:pPr marL="57150" lvl="1" indent="-57150" algn="ctr" defTabSz="311150">
            <a:lnSpc>
              <a:spcPct val="90000"/>
            </a:lnSpc>
            <a:spcBef>
              <a:spcPct val="0"/>
            </a:spcBef>
            <a:spcAft>
              <a:spcPct val="15000"/>
            </a:spcAft>
            <a:buChar char="•"/>
          </a:pPr>
          <a:r>
            <a:rPr lang="en-US" sz="700" kern="1200"/>
            <a:t>Riskanalyser + R</a:t>
          </a:r>
          <a:r>
            <a:rPr lang="en-GB" sz="700" kern="1200"/>
            <a:t>iskbedömningar + Handlingsplaner</a:t>
          </a:r>
          <a:endParaRPr lang="en-US" sz="700" kern="1200"/>
        </a:p>
      </dsp:txBody>
      <dsp:txXfrm>
        <a:off x="636004" y="3930517"/>
        <a:ext cx="1878536" cy="1099749"/>
      </dsp:txXfrm>
    </dsp:sp>
    <dsp:sp modelId="{8BA87C7A-3268-4AF3-9685-78EC4685B933}">
      <dsp:nvSpPr>
        <dsp:cNvPr id="0" name=""/>
        <dsp:cNvSpPr/>
      </dsp:nvSpPr>
      <dsp:spPr>
        <a:xfrm>
          <a:off x="2720088" y="4238968"/>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720088" y="4335537"/>
        <a:ext cx="288929" cy="289709"/>
      </dsp:txXfrm>
    </dsp:sp>
    <dsp:sp modelId="{956079D2-B6EA-4B58-9F59-A85487023BA0}">
      <dsp:nvSpPr>
        <dsp:cNvPr id="0" name=""/>
        <dsp:cNvSpPr/>
      </dsp:nvSpPr>
      <dsp:spPr>
        <a:xfrm>
          <a:off x="3327542" y="3896302"/>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Tillbuds- och olycksrapportering samt eventuell arbetsskadeanmälan</a:t>
          </a:r>
        </a:p>
      </dsp:txBody>
      <dsp:txXfrm>
        <a:off x="3361757" y="3930517"/>
        <a:ext cx="1878536" cy="1099749"/>
      </dsp:txXfrm>
    </dsp:sp>
    <dsp:sp modelId="{65C51AA6-E66F-44D0-9198-0F42F05821F2}">
      <dsp:nvSpPr>
        <dsp:cNvPr id="0" name=""/>
        <dsp:cNvSpPr/>
      </dsp:nvSpPr>
      <dsp:spPr>
        <a:xfrm>
          <a:off x="5445841" y="4238968"/>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445841" y="4335537"/>
        <a:ext cx="288929" cy="289709"/>
      </dsp:txXfrm>
    </dsp:sp>
    <dsp:sp modelId="{3FCDAF43-1BEF-43CA-9628-30732DAAB1E2}">
      <dsp:nvSpPr>
        <dsp:cNvPr id="0" name=""/>
        <dsp:cNvSpPr/>
      </dsp:nvSpPr>
      <dsp:spPr>
        <a:xfrm>
          <a:off x="6053294" y="3896302"/>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Medarbetarsamtal och uppföljningssamtal vid frånvaro</a:t>
          </a:r>
        </a:p>
      </dsp:txBody>
      <dsp:txXfrm>
        <a:off x="6087509" y="3930517"/>
        <a:ext cx="1878536" cy="1099749"/>
      </dsp:txXfrm>
    </dsp:sp>
    <dsp:sp modelId="{F7953583-17BC-4188-82E7-5C2E5D298581}">
      <dsp:nvSpPr>
        <dsp:cNvPr id="0" name=""/>
        <dsp:cNvSpPr/>
      </dsp:nvSpPr>
      <dsp:spPr>
        <a:xfrm>
          <a:off x="8171593" y="4238968"/>
          <a:ext cx="412756" cy="482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8171593" y="4335537"/>
        <a:ext cx="288929" cy="289709"/>
      </dsp:txXfrm>
    </dsp:sp>
    <dsp:sp modelId="{5C116617-39F0-4C52-8375-143931D38764}">
      <dsp:nvSpPr>
        <dsp:cNvPr id="0" name=""/>
        <dsp:cNvSpPr/>
      </dsp:nvSpPr>
      <dsp:spPr>
        <a:xfrm>
          <a:off x="8779047" y="3896302"/>
          <a:ext cx="1946966" cy="1168179"/>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Riktade rehabiliteringsinsatser efter inträffad ohälsa</a:t>
          </a:r>
        </a:p>
      </dsp:txBody>
      <dsp:txXfrm>
        <a:off x="8813262" y="3930517"/>
        <a:ext cx="1878536" cy="1099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CD3AD-0967-4459-B7FB-A1CF9D766389}">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2D307-B395-4DE3-8F45-E8DAB8B9772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580BFC-B405-4D5F-B3DE-D12487F3AF5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a:t>Arbetsgivaren, i praktiken den högsta ledningen, ansvarar för arbetsmiljön på företaget. Ledningen har sällan tillräcklig kontroll över hur arbetet utförs i de olika delarna av organisationen, och fördelar därför det praktiska arbetsmiljöarbetet till chefer som är närmare affärsverksamheten.</a:t>
          </a:r>
        </a:p>
      </dsp:txBody>
      <dsp:txXfrm>
        <a:off x="1435590" y="531"/>
        <a:ext cx="9080009" cy="1242935"/>
      </dsp:txXfrm>
    </dsp:sp>
    <dsp:sp modelId="{89BCE90B-E644-4953-8612-0ED486EAC8B7}">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3122B-D088-44E2-A28B-524C98ED1EB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6062CE-8A1F-4442-865E-4F188BF3E5C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a:t>Även om arbetsuppgifter som har med arbetsmiljöansvaret att göra fördelas (delegeras) till chefer i organisationen, ligger det yttersta ansvaret för arbetsmiljön fortfarande hos högsta ledningen.</a:t>
          </a:r>
        </a:p>
      </dsp:txBody>
      <dsp:txXfrm>
        <a:off x="1435590" y="1554201"/>
        <a:ext cx="9080009" cy="1242935"/>
      </dsp:txXfrm>
    </dsp:sp>
    <dsp:sp modelId="{A0351CE6-66B5-4D30-9DC3-6477102CE3C1}">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7E032-B148-4125-A873-BE0539D3CC8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5F242-EFD9-424F-8544-E87D142B7EE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a:t>Arbetsgivaren ska se till att alla arbetstagare har en god arbetsmiljö och kan göra sitt jobb utan risk för olycksfall och ohälsa. De grundläggande reglerna om hur arbetsmiljöarbetet ska göras finns i föreskriften om systematiskt arbetsmiljöarbete, AFS 2001:1. </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586B92-AE91-720C-B27C-D5CF0EC0C32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0B411BB-C7DB-57EA-3D90-8FE5D7BE7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093240C-2005-7CA8-7821-D02E78F90C26}"/>
              </a:ext>
            </a:extLst>
          </p:cNvPr>
          <p:cNvSpPr>
            <a:spLocks noGrp="1"/>
          </p:cNvSpPr>
          <p:nvPr>
            <p:ph type="dt" sz="half" idx="10"/>
          </p:nvPr>
        </p:nvSpPr>
        <p:spPr/>
        <p:txBody>
          <a:bodyPr/>
          <a:lstStyle/>
          <a:p>
            <a:fld id="{48A87A34-81AB-432B-8DAE-1953F412C126}" type="datetimeFigureOut">
              <a:rPr lang="en-US" smtClean="0"/>
              <a:t>9/12/2024</a:t>
            </a:fld>
            <a:endParaRPr lang="en-US" dirty="0"/>
          </a:p>
        </p:txBody>
      </p:sp>
      <p:sp>
        <p:nvSpPr>
          <p:cNvPr id="5" name="Platshållare för sidfot 4">
            <a:extLst>
              <a:ext uri="{FF2B5EF4-FFF2-40B4-BE49-F238E27FC236}">
                <a16:creationId xmlns:a16="http://schemas.microsoft.com/office/drawing/2014/main" id="{25A99181-D4D5-07E5-6585-91F6AFB6AE4B}"/>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49F007CA-C2E8-5A13-9E5B-D6DA173B830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994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0CA38E-33FF-8AA5-B857-0EFA5CEC0DC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5A83F17-043D-5C22-91FE-16914115392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F5BC150-3941-05F5-D82B-8D4FECEC03F1}"/>
              </a:ext>
            </a:extLst>
          </p:cNvPr>
          <p:cNvSpPr>
            <a:spLocks noGrp="1"/>
          </p:cNvSpPr>
          <p:nvPr>
            <p:ph type="dt" sz="half" idx="10"/>
          </p:nvPr>
        </p:nvSpPr>
        <p:spPr/>
        <p:txBody>
          <a:bodyPr/>
          <a:lstStyle/>
          <a:p>
            <a:fld id="{48A87A34-81AB-432B-8DAE-1953F412C126}" type="datetimeFigureOut">
              <a:rPr lang="en-US" smtClean="0"/>
              <a:t>9/12/2024</a:t>
            </a:fld>
            <a:endParaRPr lang="en-US" dirty="0"/>
          </a:p>
        </p:txBody>
      </p:sp>
      <p:sp>
        <p:nvSpPr>
          <p:cNvPr id="5" name="Platshållare för sidfot 4">
            <a:extLst>
              <a:ext uri="{FF2B5EF4-FFF2-40B4-BE49-F238E27FC236}">
                <a16:creationId xmlns:a16="http://schemas.microsoft.com/office/drawing/2014/main" id="{B6A0F058-6720-3932-15DE-43CD31BC8376}"/>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E6492698-D02A-9CC7-F1C4-DB1C0051FFA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81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EDC5A29-4240-CB86-0B1A-F7A5A595DFA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4440B18-2B80-1A8C-1848-0B0F5676BE9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9F0B9B-2EA1-1B31-3E3C-6867D1A8DBC7}"/>
              </a:ext>
            </a:extLst>
          </p:cNvPr>
          <p:cNvSpPr>
            <a:spLocks noGrp="1"/>
          </p:cNvSpPr>
          <p:nvPr>
            <p:ph type="dt" sz="half" idx="10"/>
          </p:nvPr>
        </p:nvSpPr>
        <p:spPr/>
        <p:txBody>
          <a:bodyPr/>
          <a:lstStyle/>
          <a:p>
            <a:fld id="{48A87A34-81AB-432B-8DAE-1953F412C126}" type="datetimeFigureOut">
              <a:rPr lang="en-US" smtClean="0"/>
              <a:pPr/>
              <a:t>9/12/2024</a:t>
            </a:fld>
            <a:endParaRPr lang="en-US" dirty="0"/>
          </a:p>
        </p:txBody>
      </p:sp>
      <p:sp>
        <p:nvSpPr>
          <p:cNvPr id="5" name="Platshållare för sidfot 4">
            <a:extLst>
              <a:ext uri="{FF2B5EF4-FFF2-40B4-BE49-F238E27FC236}">
                <a16:creationId xmlns:a16="http://schemas.microsoft.com/office/drawing/2014/main" id="{0B159B1D-84ED-9008-3CF7-913EDEADD618}"/>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41F07555-7442-D753-135A-0B03DFF4ECC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0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F26AD-3642-CEC4-5D30-863DB1834D4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8124E08-AD0B-2342-AD57-FD776C04287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B73C7E-6452-1FE7-9536-B9B67A061714}"/>
              </a:ext>
            </a:extLst>
          </p:cNvPr>
          <p:cNvSpPr>
            <a:spLocks noGrp="1"/>
          </p:cNvSpPr>
          <p:nvPr>
            <p:ph type="dt" sz="half" idx="10"/>
          </p:nvPr>
        </p:nvSpPr>
        <p:spPr/>
        <p:txBody>
          <a:bodyPr/>
          <a:lstStyle/>
          <a:p>
            <a:fld id="{48A87A34-81AB-432B-8DAE-1953F412C126}" type="datetimeFigureOut">
              <a:rPr lang="en-US" smtClean="0"/>
              <a:t>9/12/2024</a:t>
            </a:fld>
            <a:endParaRPr lang="en-US" dirty="0"/>
          </a:p>
        </p:txBody>
      </p:sp>
      <p:sp>
        <p:nvSpPr>
          <p:cNvPr id="5" name="Platshållare för sidfot 4">
            <a:extLst>
              <a:ext uri="{FF2B5EF4-FFF2-40B4-BE49-F238E27FC236}">
                <a16:creationId xmlns:a16="http://schemas.microsoft.com/office/drawing/2014/main" id="{BC924EB7-C1DD-09F4-FA28-C68571A3295A}"/>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16A092A9-8BDC-097C-50C1-A1BAF1FE082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55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780C0B-378A-03A5-16D3-604B454FF9A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7A39964-0296-03FB-0B4C-F3DCAB9EC7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955A01-B4CF-50CD-7A44-DD0ECA365698}"/>
              </a:ext>
            </a:extLst>
          </p:cNvPr>
          <p:cNvSpPr>
            <a:spLocks noGrp="1"/>
          </p:cNvSpPr>
          <p:nvPr>
            <p:ph type="dt" sz="half" idx="10"/>
          </p:nvPr>
        </p:nvSpPr>
        <p:spPr/>
        <p:txBody>
          <a:bodyPr/>
          <a:lstStyle/>
          <a:p>
            <a:fld id="{48A87A34-81AB-432B-8DAE-1953F412C126}" type="datetimeFigureOut">
              <a:rPr lang="en-US" smtClean="0"/>
              <a:pPr/>
              <a:t>9/12/2024</a:t>
            </a:fld>
            <a:endParaRPr lang="en-US" dirty="0"/>
          </a:p>
        </p:txBody>
      </p:sp>
      <p:sp>
        <p:nvSpPr>
          <p:cNvPr id="5" name="Platshållare för sidfot 4">
            <a:extLst>
              <a:ext uri="{FF2B5EF4-FFF2-40B4-BE49-F238E27FC236}">
                <a16:creationId xmlns:a16="http://schemas.microsoft.com/office/drawing/2014/main" id="{7FA13594-85A5-0714-37AF-20F04858F973}"/>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F0F11B80-B835-12BC-4B7E-CB2875E96DE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91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4E47A3-EE39-6743-104A-9A7B6D75015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4AB8D0D-3219-1D66-A0AE-CA256F92AE7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93FC3FC-CD5A-D083-5060-2416E724098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FA81F67-44F6-46F2-C899-99D831B4F75F}"/>
              </a:ext>
            </a:extLst>
          </p:cNvPr>
          <p:cNvSpPr>
            <a:spLocks noGrp="1"/>
          </p:cNvSpPr>
          <p:nvPr>
            <p:ph type="dt" sz="half" idx="10"/>
          </p:nvPr>
        </p:nvSpPr>
        <p:spPr/>
        <p:txBody>
          <a:bodyPr/>
          <a:lstStyle/>
          <a:p>
            <a:fld id="{48A87A34-81AB-432B-8DAE-1953F412C126}" type="datetimeFigureOut">
              <a:rPr lang="en-US" smtClean="0"/>
              <a:t>9/12/2024</a:t>
            </a:fld>
            <a:endParaRPr lang="en-US" dirty="0"/>
          </a:p>
        </p:txBody>
      </p:sp>
      <p:sp>
        <p:nvSpPr>
          <p:cNvPr id="6" name="Platshållare för sidfot 5">
            <a:extLst>
              <a:ext uri="{FF2B5EF4-FFF2-40B4-BE49-F238E27FC236}">
                <a16:creationId xmlns:a16="http://schemas.microsoft.com/office/drawing/2014/main" id="{26FC2019-1C0B-55F5-60DE-3C2EEA906A19}"/>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6145E7FE-D074-774C-613E-F521780EE73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081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E37F8-1A22-3973-BA4A-F137828FD10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4C2E944-89B4-271F-4C5D-392635F65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96BAC16-CDEE-B9E2-B58D-56DACDD566F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EE032AB-09E5-D67C-B737-AE660FDCA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A6F26FC-3302-0B58-57CF-409BAE1A8C8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76A3BEC-273C-6AFA-5C6E-149091CE9813}"/>
              </a:ext>
            </a:extLst>
          </p:cNvPr>
          <p:cNvSpPr>
            <a:spLocks noGrp="1"/>
          </p:cNvSpPr>
          <p:nvPr>
            <p:ph type="dt" sz="half" idx="10"/>
          </p:nvPr>
        </p:nvSpPr>
        <p:spPr/>
        <p:txBody>
          <a:bodyPr/>
          <a:lstStyle/>
          <a:p>
            <a:fld id="{48A87A34-81AB-432B-8DAE-1953F412C126}" type="datetimeFigureOut">
              <a:rPr lang="en-US" smtClean="0"/>
              <a:t>9/12/2024</a:t>
            </a:fld>
            <a:endParaRPr lang="en-US" dirty="0"/>
          </a:p>
        </p:txBody>
      </p:sp>
      <p:sp>
        <p:nvSpPr>
          <p:cNvPr id="8" name="Platshållare för sidfot 7">
            <a:extLst>
              <a:ext uri="{FF2B5EF4-FFF2-40B4-BE49-F238E27FC236}">
                <a16:creationId xmlns:a16="http://schemas.microsoft.com/office/drawing/2014/main" id="{DAFF57FA-EAE1-6160-F28B-E31E7D4C9559}"/>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601AFB79-D514-A287-C1E5-DE315741C2C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762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2F7D15-20D1-5808-996F-75BBD698DCA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325CA8B-0A88-E096-2349-8832B1B52404}"/>
              </a:ext>
            </a:extLst>
          </p:cNvPr>
          <p:cNvSpPr>
            <a:spLocks noGrp="1"/>
          </p:cNvSpPr>
          <p:nvPr>
            <p:ph type="dt" sz="half" idx="10"/>
          </p:nvPr>
        </p:nvSpPr>
        <p:spPr/>
        <p:txBody>
          <a:bodyPr/>
          <a:lstStyle/>
          <a:p>
            <a:fld id="{48A87A34-81AB-432B-8DAE-1953F412C126}" type="datetimeFigureOut">
              <a:rPr lang="en-US" smtClean="0"/>
              <a:t>9/12/2024</a:t>
            </a:fld>
            <a:endParaRPr lang="en-US" dirty="0"/>
          </a:p>
        </p:txBody>
      </p:sp>
      <p:sp>
        <p:nvSpPr>
          <p:cNvPr id="4" name="Platshållare för sidfot 3">
            <a:extLst>
              <a:ext uri="{FF2B5EF4-FFF2-40B4-BE49-F238E27FC236}">
                <a16:creationId xmlns:a16="http://schemas.microsoft.com/office/drawing/2014/main" id="{D8380760-E4D2-FC42-C0C7-3F8719AF3028}"/>
              </a:ext>
            </a:extLst>
          </p:cNvPr>
          <p:cNvSpPr>
            <a:spLocks noGrp="1"/>
          </p:cNvSpPr>
          <p:nvPr>
            <p:ph type="ftr" sz="quarter" idx="11"/>
          </p:nvPr>
        </p:nvSpPr>
        <p:spPr/>
        <p:txBody>
          <a:bodyPr/>
          <a:lstStyle/>
          <a:p>
            <a:endParaRPr lang="en-US" dirty="0"/>
          </a:p>
        </p:txBody>
      </p:sp>
      <p:sp>
        <p:nvSpPr>
          <p:cNvPr id="5" name="Platshållare för bildnummer 4">
            <a:extLst>
              <a:ext uri="{FF2B5EF4-FFF2-40B4-BE49-F238E27FC236}">
                <a16:creationId xmlns:a16="http://schemas.microsoft.com/office/drawing/2014/main" id="{353584AE-C0F2-383B-66FD-620B838A2C6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356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4D201AF-9FB3-B8A8-F63D-AC64E137DFD9}"/>
              </a:ext>
            </a:extLst>
          </p:cNvPr>
          <p:cNvSpPr>
            <a:spLocks noGrp="1"/>
          </p:cNvSpPr>
          <p:nvPr>
            <p:ph type="dt" sz="half" idx="10"/>
          </p:nvPr>
        </p:nvSpPr>
        <p:spPr/>
        <p:txBody>
          <a:bodyPr/>
          <a:lstStyle/>
          <a:p>
            <a:fld id="{48A87A34-81AB-432B-8DAE-1953F412C126}" type="datetimeFigureOut">
              <a:rPr lang="en-US" smtClean="0"/>
              <a:t>9/12/2024</a:t>
            </a:fld>
            <a:endParaRPr lang="en-US" dirty="0"/>
          </a:p>
        </p:txBody>
      </p:sp>
      <p:sp>
        <p:nvSpPr>
          <p:cNvPr id="3" name="Platshållare för sidfot 2">
            <a:extLst>
              <a:ext uri="{FF2B5EF4-FFF2-40B4-BE49-F238E27FC236}">
                <a16:creationId xmlns:a16="http://schemas.microsoft.com/office/drawing/2014/main" id="{C2E70C28-1DBF-C57D-6262-39015293B2D2}"/>
              </a:ext>
            </a:extLst>
          </p:cNvPr>
          <p:cNvSpPr>
            <a:spLocks noGrp="1"/>
          </p:cNvSpPr>
          <p:nvPr>
            <p:ph type="ftr" sz="quarter" idx="11"/>
          </p:nvPr>
        </p:nvSpPr>
        <p:spPr/>
        <p:txBody>
          <a:bodyPr/>
          <a:lstStyle/>
          <a:p>
            <a:endParaRPr lang="en-US" dirty="0"/>
          </a:p>
        </p:txBody>
      </p:sp>
      <p:sp>
        <p:nvSpPr>
          <p:cNvPr id="4" name="Platshållare för bildnummer 3">
            <a:extLst>
              <a:ext uri="{FF2B5EF4-FFF2-40B4-BE49-F238E27FC236}">
                <a16:creationId xmlns:a16="http://schemas.microsoft.com/office/drawing/2014/main" id="{C9DEE326-6C70-E7B1-3485-616B9282123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778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0A1491-7E9B-6C64-E4E0-FE99EE30F01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F2E052-40AE-AA34-7F5A-941C0ABC6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EEBBCDB-8FF1-1BCA-5956-6853A9D76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E722018-F582-1F9C-96F2-C25C025F04FE}"/>
              </a:ext>
            </a:extLst>
          </p:cNvPr>
          <p:cNvSpPr>
            <a:spLocks noGrp="1"/>
          </p:cNvSpPr>
          <p:nvPr>
            <p:ph type="dt" sz="half" idx="10"/>
          </p:nvPr>
        </p:nvSpPr>
        <p:spPr/>
        <p:txBody>
          <a:bodyPr/>
          <a:lstStyle/>
          <a:p>
            <a:fld id="{48A87A34-81AB-432B-8DAE-1953F412C126}" type="datetimeFigureOut">
              <a:rPr lang="en-US" smtClean="0"/>
              <a:t>9/12/2024</a:t>
            </a:fld>
            <a:endParaRPr lang="en-US" dirty="0"/>
          </a:p>
        </p:txBody>
      </p:sp>
      <p:sp>
        <p:nvSpPr>
          <p:cNvPr id="6" name="Platshållare för sidfot 5">
            <a:extLst>
              <a:ext uri="{FF2B5EF4-FFF2-40B4-BE49-F238E27FC236}">
                <a16:creationId xmlns:a16="http://schemas.microsoft.com/office/drawing/2014/main" id="{7AE7C569-03A6-DB48-E2E5-AA480A3455B9}"/>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A67E25DE-4CB0-B0F1-DE55-C54D7C1E334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42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98E419-97C6-9522-B653-D8F23605159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764FAD1-379A-EB21-D916-92987C648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FCFD137-5C68-FC3B-F61A-A4DBD0D60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2E213EF-2FD4-1FDE-98FB-375CFB3F692C}"/>
              </a:ext>
            </a:extLst>
          </p:cNvPr>
          <p:cNvSpPr>
            <a:spLocks noGrp="1"/>
          </p:cNvSpPr>
          <p:nvPr>
            <p:ph type="dt" sz="half" idx="10"/>
          </p:nvPr>
        </p:nvSpPr>
        <p:spPr/>
        <p:txBody>
          <a:bodyPr/>
          <a:lstStyle/>
          <a:p>
            <a:fld id="{48A87A34-81AB-432B-8DAE-1953F412C126}" type="datetimeFigureOut">
              <a:rPr lang="en-US" smtClean="0"/>
              <a:t>9/12/2024</a:t>
            </a:fld>
            <a:endParaRPr lang="en-US" dirty="0"/>
          </a:p>
        </p:txBody>
      </p:sp>
      <p:sp>
        <p:nvSpPr>
          <p:cNvPr id="6" name="Platshållare för sidfot 5">
            <a:extLst>
              <a:ext uri="{FF2B5EF4-FFF2-40B4-BE49-F238E27FC236}">
                <a16:creationId xmlns:a16="http://schemas.microsoft.com/office/drawing/2014/main" id="{663491A9-1F92-76DE-A333-D6AA21CA1092}"/>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99900CED-5E81-78CE-32C8-711C870C6CF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97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2E4A0A2-BB54-C166-BA1A-81F1A5198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34380C-C4B4-AD9D-92A9-C21F9566D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2DE568F-8BE6-14E8-70A2-D55876C2C3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A87A34-81AB-432B-8DAE-1953F412C126}" type="datetimeFigureOut">
              <a:rPr lang="en-US" smtClean="0"/>
              <a:pPr/>
              <a:t>9/12/2024</a:t>
            </a:fld>
            <a:endParaRPr lang="en-US" dirty="0"/>
          </a:p>
        </p:txBody>
      </p:sp>
      <p:sp>
        <p:nvSpPr>
          <p:cNvPr id="5" name="Platshållare för sidfot 4">
            <a:extLst>
              <a:ext uri="{FF2B5EF4-FFF2-40B4-BE49-F238E27FC236}">
                <a16:creationId xmlns:a16="http://schemas.microsoft.com/office/drawing/2014/main" id="{4F041111-ED3C-9580-2D27-344D94B98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Platshållare för bildnummer 5">
            <a:extLst>
              <a:ext uri="{FF2B5EF4-FFF2-40B4-BE49-F238E27FC236}">
                <a16:creationId xmlns:a16="http://schemas.microsoft.com/office/drawing/2014/main" id="{47B05B66-34AE-CA61-8859-812AF256A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436727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http://gothrive.io/wp-content/uploads/2016/10/iStock_000043250640_Large.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E45BC3C-023A-4E74-ACB2-4FA250DA278B}"/>
              </a:ext>
            </a:extLst>
          </p:cNvPr>
          <p:cNvSpPr>
            <a:spLocks noGrp="1"/>
          </p:cNvSpPr>
          <p:nvPr>
            <p:ph type="ctrTitle"/>
          </p:nvPr>
        </p:nvSpPr>
        <p:spPr>
          <a:xfrm>
            <a:off x="970908" y="1220919"/>
            <a:ext cx="5425781" cy="2387600"/>
          </a:xfrm>
        </p:spPr>
        <p:txBody>
          <a:bodyPr>
            <a:normAutofit/>
          </a:bodyPr>
          <a:lstStyle/>
          <a:p>
            <a:pPr algn="l"/>
            <a:r>
              <a:rPr lang="sv-SE" sz="5600"/>
              <a:t>Vårt arbetsmiljöarbete</a:t>
            </a:r>
          </a:p>
        </p:txBody>
      </p:sp>
      <p:sp>
        <p:nvSpPr>
          <p:cNvPr id="3" name="Underrubrik 2">
            <a:extLst>
              <a:ext uri="{FF2B5EF4-FFF2-40B4-BE49-F238E27FC236}">
                <a16:creationId xmlns:a16="http://schemas.microsoft.com/office/drawing/2014/main" id="{F88D53DB-547F-4534-903A-EB99B06F437C}"/>
              </a:ext>
            </a:extLst>
          </p:cNvPr>
          <p:cNvSpPr>
            <a:spLocks noGrp="1"/>
          </p:cNvSpPr>
          <p:nvPr>
            <p:ph type="subTitle" idx="1"/>
          </p:nvPr>
        </p:nvSpPr>
        <p:spPr>
          <a:xfrm>
            <a:off x="970908" y="3700594"/>
            <a:ext cx="5425781" cy="1655762"/>
          </a:xfrm>
        </p:spPr>
        <p:txBody>
          <a:bodyPr>
            <a:normAutofit/>
          </a:bodyPr>
          <a:lstStyle/>
          <a:p>
            <a:pPr algn="l"/>
            <a:r>
              <a:rPr lang="sv-SE"/>
              <a:t>MAXI ICA Stormarknad – en introduktion i vårt sätt att arbeta….</a:t>
            </a:r>
          </a:p>
        </p:txBody>
      </p:sp>
      <p:sp>
        <p:nvSpPr>
          <p:cNvPr id="29" name="Freeform: Shape 2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lock Arc 3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7" name="Straight Connector 3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 name="Arc 4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8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31985E9-79C3-47B9-99F6-B0D9F202BE8D}"/>
              </a:ext>
            </a:extLst>
          </p:cNvPr>
          <p:cNvSpPr>
            <a:spLocks noGrp="1"/>
          </p:cNvSpPr>
          <p:nvPr>
            <p:ph type="title"/>
          </p:nvPr>
        </p:nvSpPr>
        <p:spPr>
          <a:xfrm>
            <a:off x="686834" y="1153572"/>
            <a:ext cx="3200400" cy="4461163"/>
          </a:xfrm>
        </p:spPr>
        <p:txBody>
          <a:bodyPr>
            <a:normAutofit/>
          </a:bodyPr>
          <a:lstStyle/>
          <a:p>
            <a:r>
              <a:rPr lang="sv-SE">
                <a:solidFill>
                  <a:srgbClr val="FFFFFF"/>
                </a:solidFill>
              </a:rPr>
              <a:t>Riskanalyser – ”riskkällor”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E98B5DC6-4791-4350-836B-E25ADAD9168F}"/>
              </a:ext>
            </a:extLst>
          </p:cNvPr>
          <p:cNvSpPr>
            <a:spLocks noGrp="1"/>
          </p:cNvSpPr>
          <p:nvPr>
            <p:ph idx="1"/>
          </p:nvPr>
        </p:nvSpPr>
        <p:spPr>
          <a:xfrm>
            <a:off x="4447308" y="591344"/>
            <a:ext cx="6906491" cy="5585619"/>
          </a:xfrm>
        </p:spPr>
        <p:txBody>
          <a:bodyPr anchor="ctr">
            <a:normAutofit/>
          </a:bodyPr>
          <a:lstStyle/>
          <a:p>
            <a:r>
              <a:rPr lang="sv-SE"/>
              <a:t>Övergripande inom hela vår verksamhet</a:t>
            </a:r>
          </a:p>
          <a:p>
            <a:endParaRPr lang="sv-SE"/>
          </a:p>
          <a:p>
            <a:pPr lvl="1"/>
            <a:r>
              <a:rPr lang="sv-SE"/>
              <a:t>Var har vi riskerna?</a:t>
            </a:r>
          </a:p>
          <a:p>
            <a:pPr lvl="1"/>
            <a:r>
              <a:rPr lang="sv-SE"/>
              <a:t>Vad kan vi göra åt dem? Och Hur åtgärdar vi?</a:t>
            </a:r>
          </a:p>
          <a:p>
            <a:pPr lvl="1"/>
            <a:r>
              <a:rPr lang="sv-SE"/>
              <a:t>Vem eller Vilka åtgärdar?</a:t>
            </a:r>
          </a:p>
          <a:p>
            <a:pPr lvl="1"/>
            <a:r>
              <a:rPr lang="sv-SE"/>
              <a:t>När ska det vara klart?</a:t>
            </a:r>
          </a:p>
        </p:txBody>
      </p:sp>
    </p:spTree>
    <p:extLst>
      <p:ext uri="{BB962C8B-B14F-4D97-AF65-F5344CB8AC3E}">
        <p14:creationId xmlns:p14="http://schemas.microsoft.com/office/powerpoint/2010/main" val="42442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B21C9-B73D-4E84-B2F1-12A00228D831}"/>
              </a:ext>
            </a:extLst>
          </p:cNvPr>
          <p:cNvSpPr>
            <a:spLocks noGrp="1"/>
          </p:cNvSpPr>
          <p:nvPr>
            <p:ph type="title"/>
          </p:nvPr>
        </p:nvSpPr>
        <p:spPr>
          <a:xfrm>
            <a:off x="3492367" y="629623"/>
            <a:ext cx="8610600" cy="1293028"/>
          </a:xfrm>
        </p:spPr>
        <p:txBody>
          <a:bodyPr>
            <a:normAutofit/>
          </a:bodyPr>
          <a:lstStyle/>
          <a:p>
            <a:r>
              <a:rPr lang="sv-SE" sz="4000" dirty="0"/>
              <a:t>Riskområden (riskkällor) i vår arbetsmiljö</a:t>
            </a:r>
            <a:br>
              <a:rPr lang="sv-SE" sz="4000" dirty="0"/>
            </a:br>
            <a:endParaRPr lang="sv-SE" sz="4000" dirty="0"/>
          </a:p>
        </p:txBody>
      </p:sp>
      <p:sp>
        <p:nvSpPr>
          <p:cNvPr id="6" name="Ellips 5">
            <a:extLst>
              <a:ext uri="{FF2B5EF4-FFF2-40B4-BE49-F238E27FC236}">
                <a16:creationId xmlns:a16="http://schemas.microsoft.com/office/drawing/2014/main" id="{4925B09E-060A-45DA-87F8-51CD68A416A5}"/>
              </a:ext>
            </a:extLst>
          </p:cNvPr>
          <p:cNvSpPr/>
          <p:nvPr/>
        </p:nvSpPr>
        <p:spPr>
          <a:xfrm>
            <a:off x="6695440" y="4249653"/>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Pallstallagen</a:t>
            </a:r>
          </a:p>
        </p:txBody>
      </p:sp>
      <p:sp>
        <p:nvSpPr>
          <p:cNvPr id="7" name="Ellips 6">
            <a:extLst>
              <a:ext uri="{FF2B5EF4-FFF2-40B4-BE49-F238E27FC236}">
                <a16:creationId xmlns:a16="http://schemas.microsoft.com/office/drawing/2014/main" id="{118FE86A-9C9D-45B4-9400-A60F4048FB4D}"/>
              </a:ext>
            </a:extLst>
          </p:cNvPr>
          <p:cNvSpPr/>
          <p:nvPr/>
        </p:nvSpPr>
        <p:spPr>
          <a:xfrm>
            <a:off x="9326880" y="1591310"/>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Våra truckar</a:t>
            </a:r>
          </a:p>
        </p:txBody>
      </p:sp>
      <p:sp>
        <p:nvSpPr>
          <p:cNvPr id="8" name="Ellips 7">
            <a:extLst>
              <a:ext uri="{FF2B5EF4-FFF2-40B4-BE49-F238E27FC236}">
                <a16:creationId xmlns:a16="http://schemas.microsoft.com/office/drawing/2014/main" id="{81648781-1293-48A8-A1AA-277EA6F303FF}"/>
              </a:ext>
            </a:extLst>
          </p:cNvPr>
          <p:cNvSpPr/>
          <p:nvPr/>
        </p:nvSpPr>
        <p:spPr>
          <a:xfrm>
            <a:off x="9326880" y="2734310"/>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Maskiner och utrustning</a:t>
            </a:r>
          </a:p>
        </p:txBody>
      </p:sp>
      <p:sp>
        <p:nvSpPr>
          <p:cNvPr id="9" name="Ellips 8">
            <a:extLst>
              <a:ext uri="{FF2B5EF4-FFF2-40B4-BE49-F238E27FC236}">
                <a16:creationId xmlns:a16="http://schemas.microsoft.com/office/drawing/2014/main" id="{78FF5CD3-7D22-4DC0-AE2E-5774BA23F303}"/>
              </a:ext>
            </a:extLst>
          </p:cNvPr>
          <p:cNvSpPr/>
          <p:nvPr/>
        </p:nvSpPr>
        <p:spPr>
          <a:xfrm>
            <a:off x="9326880" y="3858260"/>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Saxlift</a:t>
            </a:r>
            <a:endParaRPr lang="sv-SE" dirty="0"/>
          </a:p>
        </p:txBody>
      </p:sp>
      <p:sp>
        <p:nvSpPr>
          <p:cNvPr id="10" name="Ellips 9">
            <a:extLst>
              <a:ext uri="{FF2B5EF4-FFF2-40B4-BE49-F238E27FC236}">
                <a16:creationId xmlns:a16="http://schemas.microsoft.com/office/drawing/2014/main" id="{BCD7D1BD-6FBB-4BC0-91CA-9FF2047E3B92}"/>
              </a:ext>
            </a:extLst>
          </p:cNvPr>
          <p:cNvSpPr/>
          <p:nvPr/>
        </p:nvSpPr>
        <p:spPr>
          <a:xfrm>
            <a:off x="6889750" y="2404910"/>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Belastnings -ergonomi</a:t>
            </a:r>
          </a:p>
        </p:txBody>
      </p:sp>
      <p:sp>
        <p:nvSpPr>
          <p:cNvPr id="11" name="Ellips 10">
            <a:extLst>
              <a:ext uri="{FF2B5EF4-FFF2-40B4-BE49-F238E27FC236}">
                <a16:creationId xmlns:a16="http://schemas.microsoft.com/office/drawing/2014/main" id="{DF034A60-699F-4733-B34C-EB9D750D159B}"/>
              </a:ext>
            </a:extLst>
          </p:cNvPr>
          <p:cNvSpPr/>
          <p:nvPr/>
        </p:nvSpPr>
        <p:spPr>
          <a:xfrm>
            <a:off x="8515350" y="1714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3DD6342B-2A35-4870-B1CE-B65A7722EAED}"/>
              </a:ext>
            </a:extLst>
          </p:cNvPr>
          <p:cNvSpPr/>
          <p:nvPr/>
        </p:nvSpPr>
        <p:spPr>
          <a:xfrm>
            <a:off x="4452620" y="1668780"/>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Stress</a:t>
            </a:r>
          </a:p>
        </p:txBody>
      </p:sp>
      <p:sp>
        <p:nvSpPr>
          <p:cNvPr id="13" name="Ellips 12">
            <a:extLst>
              <a:ext uri="{FF2B5EF4-FFF2-40B4-BE49-F238E27FC236}">
                <a16:creationId xmlns:a16="http://schemas.microsoft.com/office/drawing/2014/main" id="{D7752514-8EB3-419C-B9E6-DBED375CEAAB}"/>
              </a:ext>
            </a:extLst>
          </p:cNvPr>
          <p:cNvSpPr/>
          <p:nvPr/>
        </p:nvSpPr>
        <p:spPr>
          <a:xfrm>
            <a:off x="3220402" y="2707407"/>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O.S.A.</a:t>
            </a:r>
          </a:p>
          <a:p>
            <a:pPr algn="ctr"/>
            <a:r>
              <a:rPr lang="sv-SE" sz="1000" dirty="0"/>
              <a:t>Organisatorisk och social arbetsmiljö</a:t>
            </a:r>
          </a:p>
        </p:txBody>
      </p:sp>
      <p:sp>
        <p:nvSpPr>
          <p:cNvPr id="14" name="Ellips 13">
            <a:extLst>
              <a:ext uri="{FF2B5EF4-FFF2-40B4-BE49-F238E27FC236}">
                <a16:creationId xmlns:a16="http://schemas.microsoft.com/office/drawing/2014/main" id="{B9135A57-BE2C-4971-88D3-4C306B8C6327}"/>
              </a:ext>
            </a:extLst>
          </p:cNvPr>
          <p:cNvSpPr/>
          <p:nvPr/>
        </p:nvSpPr>
        <p:spPr>
          <a:xfrm>
            <a:off x="354330" y="1316387"/>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Hot &amp; Våld</a:t>
            </a:r>
          </a:p>
        </p:txBody>
      </p:sp>
      <p:sp>
        <p:nvSpPr>
          <p:cNvPr id="15" name="Ellips 14">
            <a:extLst>
              <a:ext uri="{FF2B5EF4-FFF2-40B4-BE49-F238E27FC236}">
                <a16:creationId xmlns:a16="http://schemas.microsoft.com/office/drawing/2014/main" id="{A8940877-0780-4D15-A8B2-6A60C8AB1D7D}"/>
              </a:ext>
            </a:extLst>
          </p:cNvPr>
          <p:cNvSpPr/>
          <p:nvPr/>
        </p:nvSpPr>
        <p:spPr>
          <a:xfrm>
            <a:off x="277495" y="2364118"/>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Kränkningar &amp; trakasserier</a:t>
            </a:r>
          </a:p>
        </p:txBody>
      </p:sp>
      <p:sp>
        <p:nvSpPr>
          <p:cNvPr id="16" name="Ellips 15">
            <a:extLst>
              <a:ext uri="{FF2B5EF4-FFF2-40B4-BE49-F238E27FC236}">
                <a16:creationId xmlns:a16="http://schemas.microsoft.com/office/drawing/2014/main" id="{61A52143-2730-4494-AD07-B5185B0A6BE7}"/>
              </a:ext>
            </a:extLst>
          </p:cNvPr>
          <p:cNvSpPr/>
          <p:nvPr/>
        </p:nvSpPr>
        <p:spPr>
          <a:xfrm>
            <a:off x="9174480" y="4953635"/>
            <a:ext cx="26314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Komprimatorer</a:t>
            </a:r>
          </a:p>
        </p:txBody>
      </p:sp>
      <p:sp>
        <p:nvSpPr>
          <p:cNvPr id="17" name="Ellips 16">
            <a:extLst>
              <a:ext uri="{FF2B5EF4-FFF2-40B4-BE49-F238E27FC236}">
                <a16:creationId xmlns:a16="http://schemas.microsoft.com/office/drawing/2014/main" id="{63448729-B76D-4C21-888E-B21647FD84E6}"/>
              </a:ext>
            </a:extLst>
          </p:cNvPr>
          <p:cNvSpPr/>
          <p:nvPr/>
        </p:nvSpPr>
        <p:spPr>
          <a:xfrm>
            <a:off x="7155180" y="5677535"/>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Pantmaskiner</a:t>
            </a:r>
          </a:p>
        </p:txBody>
      </p:sp>
      <p:sp>
        <p:nvSpPr>
          <p:cNvPr id="18" name="Ellips 17">
            <a:extLst>
              <a:ext uri="{FF2B5EF4-FFF2-40B4-BE49-F238E27FC236}">
                <a16:creationId xmlns:a16="http://schemas.microsoft.com/office/drawing/2014/main" id="{FF0076E0-4D92-40FE-A735-735AD6920FD1}"/>
              </a:ext>
            </a:extLst>
          </p:cNvPr>
          <p:cNvSpPr/>
          <p:nvPr/>
        </p:nvSpPr>
        <p:spPr>
          <a:xfrm>
            <a:off x="392430" y="3430135"/>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Introduktion</a:t>
            </a:r>
          </a:p>
        </p:txBody>
      </p:sp>
      <p:sp>
        <p:nvSpPr>
          <p:cNvPr id="19" name="Ellips 18">
            <a:extLst>
              <a:ext uri="{FF2B5EF4-FFF2-40B4-BE49-F238E27FC236}">
                <a16:creationId xmlns:a16="http://schemas.microsoft.com/office/drawing/2014/main" id="{7471BA74-670F-4E3E-A7E5-434DB8FFF048}"/>
              </a:ext>
            </a:extLst>
          </p:cNvPr>
          <p:cNvSpPr/>
          <p:nvPr/>
        </p:nvSpPr>
        <p:spPr>
          <a:xfrm>
            <a:off x="401955" y="4544760"/>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Luft och ventilation</a:t>
            </a:r>
          </a:p>
        </p:txBody>
      </p:sp>
      <p:sp>
        <p:nvSpPr>
          <p:cNvPr id="20" name="Ellips 19">
            <a:extLst>
              <a:ext uri="{FF2B5EF4-FFF2-40B4-BE49-F238E27FC236}">
                <a16:creationId xmlns:a16="http://schemas.microsoft.com/office/drawing/2014/main" id="{881D4921-D989-42AA-BEA6-6C93CD9F513C}"/>
              </a:ext>
            </a:extLst>
          </p:cNvPr>
          <p:cNvSpPr/>
          <p:nvPr/>
        </p:nvSpPr>
        <p:spPr>
          <a:xfrm>
            <a:off x="544830" y="5620385"/>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Halkkrisker</a:t>
            </a:r>
            <a:endParaRPr lang="sv-SE" dirty="0"/>
          </a:p>
        </p:txBody>
      </p:sp>
      <p:sp>
        <p:nvSpPr>
          <p:cNvPr id="21" name="Ellips 20">
            <a:extLst>
              <a:ext uri="{FF2B5EF4-FFF2-40B4-BE49-F238E27FC236}">
                <a16:creationId xmlns:a16="http://schemas.microsoft.com/office/drawing/2014/main" id="{593CFFBF-F3B3-455F-B8A2-16AACB75C652}"/>
              </a:ext>
            </a:extLst>
          </p:cNvPr>
          <p:cNvSpPr/>
          <p:nvPr/>
        </p:nvSpPr>
        <p:spPr>
          <a:xfrm>
            <a:off x="4516755" y="5725160"/>
            <a:ext cx="2479040" cy="955040"/>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Ljudnivå</a:t>
            </a:r>
          </a:p>
        </p:txBody>
      </p:sp>
      <p:sp>
        <p:nvSpPr>
          <p:cNvPr id="22" name="Rektangel: rundade hörn 21">
            <a:extLst>
              <a:ext uri="{FF2B5EF4-FFF2-40B4-BE49-F238E27FC236}">
                <a16:creationId xmlns:a16="http://schemas.microsoft.com/office/drawing/2014/main" id="{C05BC024-52C5-405F-AF7F-0BA58F73105D}"/>
              </a:ext>
            </a:extLst>
          </p:cNvPr>
          <p:cNvSpPr/>
          <p:nvPr/>
        </p:nvSpPr>
        <p:spPr>
          <a:xfrm>
            <a:off x="3143250" y="5431155"/>
            <a:ext cx="1373505" cy="636270"/>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Brandfarliga</a:t>
            </a:r>
          </a:p>
          <a:p>
            <a:pPr algn="ctr"/>
            <a:r>
              <a:rPr lang="sv-SE" sz="1100" dirty="0"/>
              <a:t>artiklar</a:t>
            </a:r>
          </a:p>
        </p:txBody>
      </p:sp>
      <p:sp>
        <p:nvSpPr>
          <p:cNvPr id="23" name="Rektangel: rundade hörn 22">
            <a:extLst>
              <a:ext uri="{FF2B5EF4-FFF2-40B4-BE49-F238E27FC236}">
                <a16:creationId xmlns:a16="http://schemas.microsoft.com/office/drawing/2014/main" id="{CB950596-2270-4BED-A3AD-3D22F9EB6BE5}"/>
              </a:ext>
            </a:extLst>
          </p:cNvPr>
          <p:cNvSpPr/>
          <p:nvPr/>
        </p:nvSpPr>
        <p:spPr>
          <a:xfrm>
            <a:off x="9829800" y="6012180"/>
            <a:ext cx="1373505" cy="636270"/>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Utbildning/info</a:t>
            </a:r>
            <a:br>
              <a:rPr lang="sv-SE" sz="1100" dirty="0"/>
            </a:br>
            <a:r>
              <a:rPr lang="sv-SE" sz="1100" dirty="0"/>
              <a:t>hanteringsrutiner</a:t>
            </a:r>
          </a:p>
        </p:txBody>
      </p:sp>
      <p:sp>
        <p:nvSpPr>
          <p:cNvPr id="24" name="Rektangel: rundade hörn 23">
            <a:extLst>
              <a:ext uri="{FF2B5EF4-FFF2-40B4-BE49-F238E27FC236}">
                <a16:creationId xmlns:a16="http://schemas.microsoft.com/office/drawing/2014/main" id="{224C3A7C-AD21-44EA-88FD-A6A58AEB82EA}"/>
              </a:ext>
            </a:extLst>
          </p:cNvPr>
          <p:cNvSpPr/>
          <p:nvPr/>
        </p:nvSpPr>
        <p:spPr>
          <a:xfrm>
            <a:off x="10732770" y="2209016"/>
            <a:ext cx="1373505" cy="636270"/>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Truckkörnings –</a:t>
            </a:r>
            <a:br>
              <a:rPr lang="sv-SE" sz="1100" dirty="0"/>
            </a:br>
            <a:r>
              <a:rPr lang="sv-SE" sz="1100" dirty="0"/>
              <a:t>rutiner</a:t>
            </a:r>
          </a:p>
        </p:txBody>
      </p:sp>
      <p:sp>
        <p:nvSpPr>
          <p:cNvPr id="25" name="Rektangel: rundade hörn 24">
            <a:extLst>
              <a:ext uri="{FF2B5EF4-FFF2-40B4-BE49-F238E27FC236}">
                <a16:creationId xmlns:a16="http://schemas.microsoft.com/office/drawing/2014/main" id="{B34EE1A3-E93D-4CE7-B079-FE8FA51F1FA2}"/>
              </a:ext>
            </a:extLst>
          </p:cNvPr>
          <p:cNvSpPr/>
          <p:nvPr/>
        </p:nvSpPr>
        <p:spPr>
          <a:xfrm>
            <a:off x="6699284" y="1719479"/>
            <a:ext cx="1373505" cy="636270"/>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Kompetensbrist</a:t>
            </a:r>
            <a:br>
              <a:rPr lang="sv-SE" sz="1100" dirty="0"/>
            </a:br>
            <a:r>
              <a:rPr lang="sv-SE" sz="1100" dirty="0"/>
              <a:t>”Agerar och gör fel”</a:t>
            </a:r>
          </a:p>
        </p:txBody>
      </p:sp>
      <p:sp>
        <p:nvSpPr>
          <p:cNvPr id="26" name="Rektangel: rundade hörn 25">
            <a:extLst>
              <a:ext uri="{FF2B5EF4-FFF2-40B4-BE49-F238E27FC236}">
                <a16:creationId xmlns:a16="http://schemas.microsoft.com/office/drawing/2014/main" id="{050EAA4C-D9B5-4811-A7A4-68C1AE9D7A22}"/>
              </a:ext>
            </a:extLst>
          </p:cNvPr>
          <p:cNvSpPr/>
          <p:nvPr/>
        </p:nvSpPr>
        <p:spPr>
          <a:xfrm>
            <a:off x="8141803" y="1463040"/>
            <a:ext cx="1140461" cy="723900"/>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EUA</a:t>
            </a:r>
            <a:br>
              <a:rPr lang="sv-SE" sz="1100" dirty="0"/>
            </a:br>
            <a:r>
              <a:rPr lang="sv-SE" sz="1100" dirty="0"/>
              <a:t>Ensidigt upprepat arbete</a:t>
            </a:r>
          </a:p>
        </p:txBody>
      </p:sp>
      <p:sp>
        <p:nvSpPr>
          <p:cNvPr id="27" name="Rektangel: rundade hörn 26">
            <a:extLst>
              <a:ext uri="{FF2B5EF4-FFF2-40B4-BE49-F238E27FC236}">
                <a16:creationId xmlns:a16="http://schemas.microsoft.com/office/drawing/2014/main" id="{4D334116-8745-407A-AF16-A55FE2B66EF6}"/>
              </a:ext>
            </a:extLst>
          </p:cNvPr>
          <p:cNvSpPr/>
          <p:nvPr/>
        </p:nvSpPr>
        <p:spPr>
          <a:xfrm>
            <a:off x="6481445" y="5431155"/>
            <a:ext cx="1290955" cy="379095"/>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Tillbuds -rapportering</a:t>
            </a:r>
          </a:p>
        </p:txBody>
      </p:sp>
      <p:sp>
        <p:nvSpPr>
          <p:cNvPr id="28" name="Rektangel: rundade hörn 27">
            <a:extLst>
              <a:ext uri="{FF2B5EF4-FFF2-40B4-BE49-F238E27FC236}">
                <a16:creationId xmlns:a16="http://schemas.microsoft.com/office/drawing/2014/main" id="{EA7136B8-1C8E-4889-917C-5B612430C47C}"/>
              </a:ext>
            </a:extLst>
          </p:cNvPr>
          <p:cNvSpPr/>
          <p:nvPr/>
        </p:nvSpPr>
        <p:spPr>
          <a:xfrm>
            <a:off x="7735570" y="3782609"/>
            <a:ext cx="1290955" cy="379095"/>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Förankring/</a:t>
            </a:r>
            <a:br>
              <a:rPr lang="sv-SE" sz="1100" dirty="0"/>
            </a:br>
            <a:r>
              <a:rPr lang="sv-SE" sz="1100" dirty="0"/>
              <a:t>ev. skador</a:t>
            </a:r>
          </a:p>
        </p:txBody>
      </p:sp>
      <p:sp>
        <p:nvSpPr>
          <p:cNvPr id="29" name="Rektangel: rundade hörn 28">
            <a:extLst>
              <a:ext uri="{FF2B5EF4-FFF2-40B4-BE49-F238E27FC236}">
                <a16:creationId xmlns:a16="http://schemas.microsoft.com/office/drawing/2014/main" id="{5B3F5FFF-5230-4CF0-B8B6-E5F6ECEE93CE}"/>
              </a:ext>
            </a:extLst>
          </p:cNvPr>
          <p:cNvSpPr/>
          <p:nvPr/>
        </p:nvSpPr>
        <p:spPr>
          <a:xfrm>
            <a:off x="10815320" y="3592830"/>
            <a:ext cx="1290955" cy="379095"/>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Skriftliga kvittenser</a:t>
            </a:r>
          </a:p>
        </p:txBody>
      </p:sp>
      <p:sp>
        <p:nvSpPr>
          <p:cNvPr id="30" name="Rektangel: rundade hörn 29">
            <a:extLst>
              <a:ext uri="{FF2B5EF4-FFF2-40B4-BE49-F238E27FC236}">
                <a16:creationId xmlns:a16="http://schemas.microsoft.com/office/drawing/2014/main" id="{CAF9F5B4-EE54-468B-9F4E-6D1928930CF8}"/>
              </a:ext>
            </a:extLst>
          </p:cNvPr>
          <p:cNvSpPr/>
          <p:nvPr/>
        </p:nvSpPr>
        <p:spPr>
          <a:xfrm>
            <a:off x="3068953" y="3875828"/>
            <a:ext cx="1533525" cy="325629"/>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Medarbetarskap</a:t>
            </a:r>
          </a:p>
        </p:txBody>
      </p:sp>
      <p:sp>
        <p:nvSpPr>
          <p:cNvPr id="31" name="Rektangel: rundade hörn 30">
            <a:extLst>
              <a:ext uri="{FF2B5EF4-FFF2-40B4-BE49-F238E27FC236}">
                <a16:creationId xmlns:a16="http://schemas.microsoft.com/office/drawing/2014/main" id="{9CDFE961-C36D-4E86-BA96-7475F839C6A6}"/>
              </a:ext>
            </a:extLst>
          </p:cNvPr>
          <p:cNvSpPr/>
          <p:nvPr/>
        </p:nvSpPr>
        <p:spPr>
          <a:xfrm>
            <a:off x="4956175" y="3907540"/>
            <a:ext cx="1600200" cy="706120"/>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Ledarskap och medarbetarskap</a:t>
            </a:r>
          </a:p>
        </p:txBody>
      </p:sp>
      <p:sp>
        <p:nvSpPr>
          <p:cNvPr id="32" name="textruta 31">
            <a:extLst>
              <a:ext uri="{FF2B5EF4-FFF2-40B4-BE49-F238E27FC236}">
                <a16:creationId xmlns:a16="http://schemas.microsoft.com/office/drawing/2014/main" id="{A26732F1-7516-4274-8FD8-9E5006B9321E}"/>
              </a:ext>
            </a:extLst>
          </p:cNvPr>
          <p:cNvSpPr txBox="1"/>
          <p:nvPr/>
        </p:nvSpPr>
        <p:spPr>
          <a:xfrm flipH="1">
            <a:off x="3940175" y="1410335"/>
            <a:ext cx="4484369" cy="369332"/>
          </a:xfrm>
          <a:prstGeom prst="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sv-SE" dirty="0">
                <a:solidFill>
                  <a:schemeClr val="bg1"/>
                </a:solidFill>
              </a:rPr>
              <a:t>Ett Axplock av områden att fokusera på!</a:t>
            </a:r>
          </a:p>
        </p:txBody>
      </p:sp>
      <p:sp>
        <p:nvSpPr>
          <p:cNvPr id="33" name="Rektangel: rundade hörn 32">
            <a:extLst>
              <a:ext uri="{FF2B5EF4-FFF2-40B4-BE49-F238E27FC236}">
                <a16:creationId xmlns:a16="http://schemas.microsoft.com/office/drawing/2014/main" id="{AE513DCC-303D-4E10-9E8C-BFC171B18D2B}"/>
              </a:ext>
            </a:extLst>
          </p:cNvPr>
          <p:cNvSpPr/>
          <p:nvPr/>
        </p:nvSpPr>
        <p:spPr>
          <a:xfrm>
            <a:off x="9179877" y="3575197"/>
            <a:ext cx="1290955" cy="379095"/>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Bageri och FV</a:t>
            </a:r>
          </a:p>
        </p:txBody>
      </p:sp>
      <p:sp>
        <p:nvSpPr>
          <p:cNvPr id="34" name="Rektangel: rundade hörn 33">
            <a:extLst>
              <a:ext uri="{FF2B5EF4-FFF2-40B4-BE49-F238E27FC236}">
                <a16:creationId xmlns:a16="http://schemas.microsoft.com/office/drawing/2014/main" id="{E3206E0E-5DC5-4C02-AE33-7E67CD719CE7}"/>
              </a:ext>
            </a:extLst>
          </p:cNvPr>
          <p:cNvSpPr/>
          <p:nvPr/>
        </p:nvSpPr>
        <p:spPr>
          <a:xfrm>
            <a:off x="3376295" y="6345555"/>
            <a:ext cx="1290955" cy="379095"/>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Bullermätning</a:t>
            </a:r>
          </a:p>
        </p:txBody>
      </p:sp>
      <p:sp>
        <p:nvSpPr>
          <p:cNvPr id="35" name="Rektangel: rundade hörn 34">
            <a:extLst>
              <a:ext uri="{FF2B5EF4-FFF2-40B4-BE49-F238E27FC236}">
                <a16:creationId xmlns:a16="http://schemas.microsoft.com/office/drawing/2014/main" id="{CB1CE2D4-9693-4474-9DCB-F53A70ED1C67}"/>
              </a:ext>
            </a:extLst>
          </p:cNvPr>
          <p:cNvSpPr/>
          <p:nvPr/>
        </p:nvSpPr>
        <p:spPr>
          <a:xfrm>
            <a:off x="5822314" y="3258185"/>
            <a:ext cx="1290955" cy="379095"/>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Undersöka och följa upp!</a:t>
            </a:r>
          </a:p>
        </p:txBody>
      </p:sp>
      <p:sp>
        <p:nvSpPr>
          <p:cNvPr id="36" name="Rektangel: rundade hörn 35">
            <a:extLst>
              <a:ext uri="{FF2B5EF4-FFF2-40B4-BE49-F238E27FC236}">
                <a16:creationId xmlns:a16="http://schemas.microsoft.com/office/drawing/2014/main" id="{20C03A2F-CD3A-4BF0-ADA0-F16D869A6F57}"/>
              </a:ext>
            </a:extLst>
          </p:cNvPr>
          <p:cNvSpPr/>
          <p:nvPr/>
        </p:nvSpPr>
        <p:spPr>
          <a:xfrm>
            <a:off x="2900012" y="2275352"/>
            <a:ext cx="1533525" cy="325629"/>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Medarbetarsamtal</a:t>
            </a:r>
          </a:p>
        </p:txBody>
      </p:sp>
      <p:sp>
        <p:nvSpPr>
          <p:cNvPr id="37" name="Ellips 36">
            <a:extLst>
              <a:ext uri="{FF2B5EF4-FFF2-40B4-BE49-F238E27FC236}">
                <a16:creationId xmlns:a16="http://schemas.microsoft.com/office/drawing/2014/main" id="{BEE11AD8-CD7F-4DB8-A243-3C683C009D97}"/>
              </a:ext>
            </a:extLst>
          </p:cNvPr>
          <p:cNvSpPr/>
          <p:nvPr/>
        </p:nvSpPr>
        <p:spPr>
          <a:xfrm>
            <a:off x="4667250" y="4953635"/>
            <a:ext cx="1328420" cy="516255"/>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Säkerhet</a:t>
            </a:r>
          </a:p>
        </p:txBody>
      </p:sp>
      <p:sp>
        <p:nvSpPr>
          <p:cNvPr id="38" name="Ellips 37">
            <a:extLst>
              <a:ext uri="{FF2B5EF4-FFF2-40B4-BE49-F238E27FC236}">
                <a16:creationId xmlns:a16="http://schemas.microsoft.com/office/drawing/2014/main" id="{1A30A20B-166C-4413-B2A9-E17369F0A1A9}"/>
              </a:ext>
            </a:extLst>
          </p:cNvPr>
          <p:cNvSpPr/>
          <p:nvPr/>
        </p:nvSpPr>
        <p:spPr>
          <a:xfrm>
            <a:off x="2877986" y="1540261"/>
            <a:ext cx="1328420" cy="516255"/>
          </a:xfrm>
          <a:prstGeom prst="ellipse">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Säkerhet</a:t>
            </a:r>
          </a:p>
        </p:txBody>
      </p:sp>
      <p:sp>
        <p:nvSpPr>
          <p:cNvPr id="39" name="Rektangel: rundade hörn 38">
            <a:extLst>
              <a:ext uri="{FF2B5EF4-FFF2-40B4-BE49-F238E27FC236}">
                <a16:creationId xmlns:a16="http://schemas.microsoft.com/office/drawing/2014/main" id="{ECC9402A-AE0D-460C-AB50-67025E042B56}"/>
              </a:ext>
            </a:extLst>
          </p:cNvPr>
          <p:cNvSpPr/>
          <p:nvPr/>
        </p:nvSpPr>
        <p:spPr>
          <a:xfrm>
            <a:off x="3105868" y="4697142"/>
            <a:ext cx="1290955" cy="379095"/>
          </a:xfrm>
          <a:prstGeom prst="roundRect">
            <a:avLst/>
          </a:prstGeom>
          <a:gradFill>
            <a:gsLst>
              <a:gs pos="57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Tydliga rutiner</a:t>
            </a:r>
          </a:p>
        </p:txBody>
      </p:sp>
    </p:spTree>
    <p:extLst>
      <p:ext uri="{BB962C8B-B14F-4D97-AF65-F5344CB8AC3E}">
        <p14:creationId xmlns:p14="http://schemas.microsoft.com/office/powerpoint/2010/main" val="359671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1F2269-B360-43D6-A041-23E6AE0AC84D}"/>
              </a:ext>
            </a:extLst>
          </p:cNvPr>
          <p:cNvSpPr>
            <a:spLocks noGrp="1"/>
          </p:cNvSpPr>
          <p:nvPr>
            <p:ph type="title"/>
          </p:nvPr>
        </p:nvSpPr>
        <p:spPr>
          <a:xfrm>
            <a:off x="3396114" y="456366"/>
            <a:ext cx="8610600" cy="1293028"/>
          </a:xfrm>
        </p:spPr>
        <p:txBody>
          <a:bodyPr>
            <a:normAutofit/>
          </a:bodyPr>
          <a:lstStyle/>
          <a:p>
            <a:r>
              <a:rPr lang="sv-SE" sz="4000" dirty="0"/>
              <a:t>Vår arbetsmiljö – risker (riskkällor) inom:</a:t>
            </a:r>
          </a:p>
        </p:txBody>
      </p:sp>
      <p:sp>
        <p:nvSpPr>
          <p:cNvPr id="6" name="Ellips 5">
            <a:extLst>
              <a:ext uri="{FF2B5EF4-FFF2-40B4-BE49-F238E27FC236}">
                <a16:creationId xmlns:a16="http://schemas.microsoft.com/office/drawing/2014/main" id="{8D14E2ED-00D2-40DA-A2C1-FFE00E1E05A4}"/>
              </a:ext>
            </a:extLst>
          </p:cNvPr>
          <p:cNvSpPr/>
          <p:nvPr/>
        </p:nvSpPr>
        <p:spPr>
          <a:xfrm>
            <a:off x="8515350" y="1714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3EA0966B-248D-4411-89A1-D3EBC5F0705B}"/>
              </a:ext>
            </a:extLst>
          </p:cNvPr>
          <p:cNvSpPr/>
          <p:nvPr/>
        </p:nvSpPr>
        <p:spPr>
          <a:xfrm>
            <a:off x="3135061" y="5473743"/>
            <a:ext cx="2479040" cy="955040"/>
          </a:xfrm>
          <a:prstGeom prst="ellipse">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Stress</a:t>
            </a:r>
          </a:p>
        </p:txBody>
      </p:sp>
      <p:sp>
        <p:nvSpPr>
          <p:cNvPr id="8" name="Ellips 7">
            <a:extLst>
              <a:ext uri="{FF2B5EF4-FFF2-40B4-BE49-F238E27FC236}">
                <a16:creationId xmlns:a16="http://schemas.microsoft.com/office/drawing/2014/main" id="{7C3C7839-E79A-48A5-8FEE-433678189E4D}"/>
              </a:ext>
            </a:extLst>
          </p:cNvPr>
          <p:cNvSpPr/>
          <p:nvPr/>
        </p:nvSpPr>
        <p:spPr>
          <a:xfrm>
            <a:off x="9296400" y="1982993"/>
            <a:ext cx="2479040" cy="955040"/>
          </a:xfrm>
          <a:prstGeom prst="ellipse">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O.S.A.</a:t>
            </a:r>
          </a:p>
          <a:p>
            <a:pPr algn="ctr"/>
            <a:r>
              <a:rPr lang="sv-SE" sz="1000" dirty="0"/>
              <a:t>Organisatorisk och social arbetsmiljö</a:t>
            </a:r>
          </a:p>
        </p:txBody>
      </p:sp>
      <p:sp>
        <p:nvSpPr>
          <p:cNvPr id="9" name="Ellips 8">
            <a:extLst>
              <a:ext uri="{FF2B5EF4-FFF2-40B4-BE49-F238E27FC236}">
                <a16:creationId xmlns:a16="http://schemas.microsoft.com/office/drawing/2014/main" id="{C658A6C3-FBBD-491A-9126-2EB06A831AB3}"/>
              </a:ext>
            </a:extLst>
          </p:cNvPr>
          <p:cNvSpPr/>
          <p:nvPr/>
        </p:nvSpPr>
        <p:spPr>
          <a:xfrm>
            <a:off x="354330" y="5810250"/>
            <a:ext cx="2479040" cy="955040"/>
          </a:xfrm>
          <a:prstGeom prst="ellipse">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Hot &amp; Våld</a:t>
            </a:r>
          </a:p>
        </p:txBody>
      </p:sp>
      <p:sp>
        <p:nvSpPr>
          <p:cNvPr id="10" name="Ellips 9">
            <a:extLst>
              <a:ext uri="{FF2B5EF4-FFF2-40B4-BE49-F238E27FC236}">
                <a16:creationId xmlns:a16="http://schemas.microsoft.com/office/drawing/2014/main" id="{00D553C5-8DF2-405B-90A2-28D020B3432B}"/>
              </a:ext>
            </a:extLst>
          </p:cNvPr>
          <p:cNvSpPr/>
          <p:nvPr/>
        </p:nvSpPr>
        <p:spPr>
          <a:xfrm>
            <a:off x="354330" y="2440389"/>
            <a:ext cx="2479040" cy="955040"/>
          </a:xfrm>
          <a:prstGeom prst="ellipse">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Kränkningar &amp; trakasserier</a:t>
            </a:r>
          </a:p>
        </p:txBody>
      </p:sp>
      <p:sp>
        <p:nvSpPr>
          <p:cNvPr id="11" name="Ellips 10">
            <a:extLst>
              <a:ext uri="{FF2B5EF4-FFF2-40B4-BE49-F238E27FC236}">
                <a16:creationId xmlns:a16="http://schemas.microsoft.com/office/drawing/2014/main" id="{A1B7092F-508C-4F84-B2E0-29B0CBA4EA1E}"/>
              </a:ext>
            </a:extLst>
          </p:cNvPr>
          <p:cNvSpPr/>
          <p:nvPr/>
        </p:nvSpPr>
        <p:spPr>
          <a:xfrm>
            <a:off x="656021" y="1360794"/>
            <a:ext cx="2479040" cy="955040"/>
          </a:xfrm>
          <a:prstGeom prst="ellipse">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Introduktion</a:t>
            </a:r>
          </a:p>
        </p:txBody>
      </p:sp>
      <p:sp>
        <p:nvSpPr>
          <p:cNvPr id="12" name="Rektangel: rundade hörn 11">
            <a:extLst>
              <a:ext uri="{FF2B5EF4-FFF2-40B4-BE49-F238E27FC236}">
                <a16:creationId xmlns:a16="http://schemas.microsoft.com/office/drawing/2014/main" id="{3A56F5C1-69B2-49E5-BB7C-531ED61BFA7D}"/>
              </a:ext>
            </a:extLst>
          </p:cNvPr>
          <p:cNvSpPr/>
          <p:nvPr/>
        </p:nvSpPr>
        <p:spPr>
          <a:xfrm>
            <a:off x="5026946" y="1922721"/>
            <a:ext cx="1373505" cy="636270"/>
          </a:xfrm>
          <a:prstGeom prst="round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Kompetensbrist</a:t>
            </a:r>
            <a:br>
              <a:rPr lang="sv-SE" sz="1100" dirty="0"/>
            </a:br>
            <a:r>
              <a:rPr lang="sv-SE" sz="1100" dirty="0"/>
              <a:t>”Agerar och gör fel”</a:t>
            </a:r>
          </a:p>
        </p:txBody>
      </p:sp>
      <p:sp>
        <p:nvSpPr>
          <p:cNvPr id="13" name="Rektangel: rundade hörn 12">
            <a:extLst>
              <a:ext uri="{FF2B5EF4-FFF2-40B4-BE49-F238E27FC236}">
                <a16:creationId xmlns:a16="http://schemas.microsoft.com/office/drawing/2014/main" id="{6AA3F64D-24B0-42EC-92B3-5D06FDEE66F0}"/>
              </a:ext>
            </a:extLst>
          </p:cNvPr>
          <p:cNvSpPr/>
          <p:nvPr/>
        </p:nvSpPr>
        <p:spPr>
          <a:xfrm>
            <a:off x="7559436" y="1888459"/>
            <a:ext cx="1140461" cy="723900"/>
          </a:xfrm>
          <a:prstGeom prst="round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EUA</a:t>
            </a:r>
            <a:br>
              <a:rPr lang="sv-SE" sz="1100" dirty="0"/>
            </a:br>
            <a:r>
              <a:rPr lang="sv-SE" sz="1100" dirty="0"/>
              <a:t>Ensidigt upprepat arbete</a:t>
            </a:r>
          </a:p>
        </p:txBody>
      </p:sp>
      <p:sp>
        <p:nvSpPr>
          <p:cNvPr id="14" name="Rektangel: rundade hörn 13">
            <a:extLst>
              <a:ext uri="{FF2B5EF4-FFF2-40B4-BE49-F238E27FC236}">
                <a16:creationId xmlns:a16="http://schemas.microsoft.com/office/drawing/2014/main" id="{67A32401-53BA-4B5D-AADB-72F136D84003}"/>
              </a:ext>
            </a:extLst>
          </p:cNvPr>
          <p:cNvSpPr/>
          <p:nvPr/>
        </p:nvSpPr>
        <p:spPr>
          <a:xfrm>
            <a:off x="6481445" y="5431155"/>
            <a:ext cx="1290955" cy="379095"/>
          </a:xfrm>
          <a:prstGeom prst="round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Tillbuds -rapportering</a:t>
            </a:r>
          </a:p>
        </p:txBody>
      </p:sp>
      <p:sp>
        <p:nvSpPr>
          <p:cNvPr id="15" name="Rektangel: rundade hörn 14">
            <a:extLst>
              <a:ext uri="{FF2B5EF4-FFF2-40B4-BE49-F238E27FC236}">
                <a16:creationId xmlns:a16="http://schemas.microsoft.com/office/drawing/2014/main" id="{26601115-05ED-4D77-A01D-9B8FFAEE9973}"/>
              </a:ext>
            </a:extLst>
          </p:cNvPr>
          <p:cNvSpPr/>
          <p:nvPr/>
        </p:nvSpPr>
        <p:spPr>
          <a:xfrm>
            <a:off x="2962192" y="2370872"/>
            <a:ext cx="1290955" cy="379095"/>
          </a:xfrm>
          <a:prstGeom prst="round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Skriftliga kvittenser</a:t>
            </a:r>
          </a:p>
        </p:txBody>
      </p:sp>
      <p:sp>
        <p:nvSpPr>
          <p:cNvPr id="16" name="Rektangel: rundade hörn 15">
            <a:extLst>
              <a:ext uri="{FF2B5EF4-FFF2-40B4-BE49-F238E27FC236}">
                <a16:creationId xmlns:a16="http://schemas.microsoft.com/office/drawing/2014/main" id="{3C14294D-5441-48AC-8534-9E17B899198E}"/>
              </a:ext>
            </a:extLst>
          </p:cNvPr>
          <p:cNvSpPr/>
          <p:nvPr/>
        </p:nvSpPr>
        <p:spPr>
          <a:xfrm>
            <a:off x="1372870" y="3529308"/>
            <a:ext cx="1533525" cy="325629"/>
          </a:xfrm>
          <a:prstGeom prst="round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Medarbetarskap</a:t>
            </a:r>
          </a:p>
        </p:txBody>
      </p:sp>
      <p:sp>
        <p:nvSpPr>
          <p:cNvPr id="17" name="Rektangel: rundade hörn 16">
            <a:extLst>
              <a:ext uri="{FF2B5EF4-FFF2-40B4-BE49-F238E27FC236}">
                <a16:creationId xmlns:a16="http://schemas.microsoft.com/office/drawing/2014/main" id="{9F6DF06C-F4B5-419B-86C0-7AB4E10C41A3}"/>
              </a:ext>
            </a:extLst>
          </p:cNvPr>
          <p:cNvSpPr/>
          <p:nvPr/>
        </p:nvSpPr>
        <p:spPr>
          <a:xfrm>
            <a:off x="3453046" y="3120037"/>
            <a:ext cx="5062303" cy="1585534"/>
          </a:xfrm>
          <a:prstGeom prst="round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Arbetsmiljö – OSA</a:t>
            </a:r>
            <a:br>
              <a:rPr lang="sv-SE" sz="2000" dirty="0"/>
            </a:br>
            <a:br>
              <a:rPr lang="sv-SE" sz="2000" dirty="0"/>
            </a:br>
            <a:r>
              <a:rPr lang="sv-SE" sz="2000" dirty="0"/>
              <a:t>Ledarskap och medarbetarskap</a:t>
            </a:r>
          </a:p>
        </p:txBody>
      </p:sp>
      <p:sp>
        <p:nvSpPr>
          <p:cNvPr id="18" name="textruta 17">
            <a:extLst>
              <a:ext uri="{FF2B5EF4-FFF2-40B4-BE49-F238E27FC236}">
                <a16:creationId xmlns:a16="http://schemas.microsoft.com/office/drawing/2014/main" id="{3FFA8341-3C45-492D-8BF4-7172AEEE817E}"/>
              </a:ext>
            </a:extLst>
          </p:cNvPr>
          <p:cNvSpPr txBox="1"/>
          <p:nvPr/>
        </p:nvSpPr>
        <p:spPr>
          <a:xfrm flipH="1">
            <a:off x="3940175" y="1410335"/>
            <a:ext cx="4484369" cy="369332"/>
          </a:xfrm>
          <a:prstGeom prst="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sv-SE" dirty="0">
                <a:solidFill>
                  <a:schemeClr val="bg1"/>
                </a:solidFill>
              </a:rPr>
              <a:t>Ett Axplock av områden att fokusera på!</a:t>
            </a:r>
          </a:p>
        </p:txBody>
      </p:sp>
      <p:sp>
        <p:nvSpPr>
          <p:cNvPr id="19" name="Rektangel: rundade hörn 18">
            <a:extLst>
              <a:ext uri="{FF2B5EF4-FFF2-40B4-BE49-F238E27FC236}">
                <a16:creationId xmlns:a16="http://schemas.microsoft.com/office/drawing/2014/main" id="{AD1E9DE2-F5DB-403E-A3C1-E8041A681865}"/>
              </a:ext>
            </a:extLst>
          </p:cNvPr>
          <p:cNvSpPr/>
          <p:nvPr/>
        </p:nvSpPr>
        <p:spPr>
          <a:xfrm>
            <a:off x="9539819" y="3105515"/>
            <a:ext cx="1290955" cy="379095"/>
          </a:xfrm>
          <a:prstGeom prst="round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Undersöka och följa upp!</a:t>
            </a:r>
          </a:p>
        </p:txBody>
      </p:sp>
      <p:sp>
        <p:nvSpPr>
          <p:cNvPr id="20" name="Rektangel: rundade hörn 19">
            <a:extLst>
              <a:ext uri="{FF2B5EF4-FFF2-40B4-BE49-F238E27FC236}">
                <a16:creationId xmlns:a16="http://schemas.microsoft.com/office/drawing/2014/main" id="{9AE10E66-0EEC-4AB3-8DD5-D46F66086B4A}"/>
              </a:ext>
            </a:extLst>
          </p:cNvPr>
          <p:cNvSpPr/>
          <p:nvPr/>
        </p:nvSpPr>
        <p:spPr>
          <a:xfrm>
            <a:off x="9262745" y="4903850"/>
            <a:ext cx="2479040" cy="906400"/>
          </a:xfrm>
          <a:prstGeom prst="round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Medarbetarsamtal</a:t>
            </a:r>
          </a:p>
        </p:txBody>
      </p:sp>
      <p:sp>
        <p:nvSpPr>
          <p:cNvPr id="21" name="Ellips 20">
            <a:extLst>
              <a:ext uri="{FF2B5EF4-FFF2-40B4-BE49-F238E27FC236}">
                <a16:creationId xmlns:a16="http://schemas.microsoft.com/office/drawing/2014/main" id="{28C8AD92-3C7F-44DE-84FF-EFE422F6FDF5}"/>
              </a:ext>
            </a:extLst>
          </p:cNvPr>
          <p:cNvSpPr/>
          <p:nvPr/>
        </p:nvSpPr>
        <p:spPr>
          <a:xfrm>
            <a:off x="450215" y="4015621"/>
            <a:ext cx="2479040" cy="1087629"/>
          </a:xfrm>
          <a:prstGeom prst="ellipse">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Säkerhet</a:t>
            </a:r>
          </a:p>
        </p:txBody>
      </p:sp>
      <p:sp>
        <p:nvSpPr>
          <p:cNvPr id="22" name="Rektangel: rundade hörn 21">
            <a:extLst>
              <a:ext uri="{FF2B5EF4-FFF2-40B4-BE49-F238E27FC236}">
                <a16:creationId xmlns:a16="http://schemas.microsoft.com/office/drawing/2014/main" id="{11CF5FCF-87E5-4E17-8DCE-9940BC3B9497}"/>
              </a:ext>
            </a:extLst>
          </p:cNvPr>
          <p:cNvSpPr/>
          <p:nvPr/>
        </p:nvSpPr>
        <p:spPr>
          <a:xfrm>
            <a:off x="604586" y="5297276"/>
            <a:ext cx="1290955" cy="379095"/>
          </a:xfrm>
          <a:prstGeom prst="roundRect">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Tydliga rutiner</a:t>
            </a:r>
          </a:p>
        </p:txBody>
      </p:sp>
      <p:sp>
        <p:nvSpPr>
          <p:cNvPr id="23" name="Ellips 22">
            <a:extLst>
              <a:ext uri="{FF2B5EF4-FFF2-40B4-BE49-F238E27FC236}">
                <a16:creationId xmlns:a16="http://schemas.microsoft.com/office/drawing/2014/main" id="{493D25BE-97BB-45C3-9EE8-8D105E4E3095}"/>
              </a:ext>
            </a:extLst>
          </p:cNvPr>
          <p:cNvSpPr/>
          <p:nvPr/>
        </p:nvSpPr>
        <p:spPr>
          <a:xfrm>
            <a:off x="9039140" y="3604395"/>
            <a:ext cx="2479040" cy="955040"/>
          </a:xfrm>
          <a:prstGeom prst="ellipse">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Tydlighet</a:t>
            </a:r>
          </a:p>
          <a:p>
            <a:pPr algn="ctr"/>
            <a:r>
              <a:rPr lang="sv-SE" sz="1000" dirty="0"/>
              <a:t>Mål, Prioriteringar, Rutiner</a:t>
            </a:r>
          </a:p>
        </p:txBody>
      </p:sp>
      <p:sp>
        <p:nvSpPr>
          <p:cNvPr id="24" name="Ellips 23">
            <a:extLst>
              <a:ext uri="{FF2B5EF4-FFF2-40B4-BE49-F238E27FC236}">
                <a16:creationId xmlns:a16="http://schemas.microsoft.com/office/drawing/2014/main" id="{E8C9A510-4FAF-4587-86CD-1EB1E189328F}"/>
              </a:ext>
            </a:extLst>
          </p:cNvPr>
          <p:cNvSpPr/>
          <p:nvPr/>
        </p:nvSpPr>
        <p:spPr>
          <a:xfrm>
            <a:off x="7210425" y="5829935"/>
            <a:ext cx="2838449" cy="955040"/>
          </a:xfrm>
          <a:prstGeom prst="ellipse">
            <a:avLst/>
          </a:prstGeom>
          <a:gradFill>
            <a:gsLst>
              <a:gs pos="85000">
                <a:srgbClr val="FF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t>Aktivt informations &amp;</a:t>
            </a:r>
            <a:br>
              <a:rPr lang="sv-SE" sz="1200" b="1" dirty="0"/>
            </a:br>
            <a:r>
              <a:rPr lang="sv-SE" sz="1200" b="1" dirty="0"/>
              <a:t>kommunikationsarbete</a:t>
            </a:r>
          </a:p>
        </p:txBody>
      </p:sp>
    </p:spTree>
    <p:extLst>
      <p:ext uri="{BB962C8B-B14F-4D97-AF65-F5344CB8AC3E}">
        <p14:creationId xmlns:p14="http://schemas.microsoft.com/office/powerpoint/2010/main" val="414747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45B29F4-8EB4-4277-973F-29ADD4D8F85E}"/>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sz="3100" kern="1200" cap="all" baseline="0">
                <a:solidFill>
                  <a:srgbClr val="FFFFFF"/>
                </a:solidFill>
                <a:latin typeface="+mj-lt"/>
                <a:ea typeface="+mj-ea"/>
                <a:cs typeface="+mj-cs"/>
              </a:rPr>
              <a:t>Senaste skyddsronden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D5C72145-95E1-4017-9DD0-0A0692A4C7C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kern="1200">
                <a:latin typeface="+mn-lt"/>
                <a:ea typeface="+mn-ea"/>
                <a:cs typeface="+mn-cs"/>
              </a:rPr>
              <a:t>Genomgång av handlingsplanen</a:t>
            </a:r>
          </a:p>
        </p:txBody>
      </p:sp>
    </p:spTree>
    <p:extLst>
      <p:ext uri="{BB962C8B-B14F-4D97-AF65-F5344CB8AC3E}">
        <p14:creationId xmlns:p14="http://schemas.microsoft.com/office/powerpoint/2010/main" val="14464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DE5B52B-1244-470F-BDBA-42A3D3C49580}"/>
              </a:ext>
            </a:extLst>
          </p:cNvPr>
          <p:cNvPicPr>
            <a:picLocks noChangeAspect="1"/>
          </p:cNvPicPr>
          <p:nvPr/>
        </p:nvPicPr>
        <p:blipFill>
          <a:blip r:embed="rId2"/>
          <a:stretch>
            <a:fillRect/>
          </a:stretch>
        </p:blipFill>
        <p:spPr>
          <a:xfrm>
            <a:off x="4002828" y="804333"/>
            <a:ext cx="4186341" cy="5249331"/>
          </a:xfrm>
          <a:prstGeom prst="rect">
            <a:avLst/>
          </a:prstGeom>
        </p:spPr>
      </p:pic>
    </p:spTree>
    <p:extLst>
      <p:ext uri="{BB962C8B-B14F-4D97-AF65-F5344CB8AC3E}">
        <p14:creationId xmlns:p14="http://schemas.microsoft.com/office/powerpoint/2010/main" val="222949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E74D3B-525B-79A1-1D70-E6FEF0D1146B}"/>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3E96768-6913-42C6-BEEF-27AE53F45735}"/>
              </a:ext>
            </a:extLst>
          </p:cNvPr>
          <p:cNvSpPr>
            <a:spLocks noGrp="1"/>
          </p:cNvSpPr>
          <p:nvPr>
            <p:ph type="title"/>
          </p:nvPr>
        </p:nvSpPr>
        <p:spPr>
          <a:xfrm>
            <a:off x="838200" y="365125"/>
            <a:ext cx="10515600" cy="1325563"/>
          </a:xfrm>
        </p:spPr>
        <p:txBody>
          <a:bodyPr>
            <a:normAutofit/>
          </a:bodyPr>
          <a:lstStyle/>
          <a:p>
            <a:r>
              <a:rPr lang="sv-SE"/>
              <a:t>Agenda</a:t>
            </a:r>
          </a:p>
        </p:txBody>
      </p:sp>
      <p:graphicFrame>
        <p:nvGraphicFramePr>
          <p:cNvPr id="5" name="Platshållare för innehåll 2">
            <a:extLst>
              <a:ext uri="{FF2B5EF4-FFF2-40B4-BE49-F238E27FC236}">
                <a16:creationId xmlns:a16="http://schemas.microsoft.com/office/drawing/2014/main" id="{752ED08C-264E-6A48-A521-2F20E4B0550C}"/>
              </a:ext>
            </a:extLst>
          </p:cNvPr>
          <p:cNvGraphicFramePr>
            <a:graphicFrameLocks noGrp="1"/>
          </p:cNvGraphicFramePr>
          <p:nvPr>
            <p:ph idx="1"/>
            <p:extLst>
              <p:ext uri="{D42A27DB-BD31-4B8C-83A1-F6EECF244321}">
                <p14:modId xmlns:p14="http://schemas.microsoft.com/office/powerpoint/2010/main" val="21699297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118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453416-8F39-41D5-8394-53DC27C21C1D}"/>
              </a:ext>
            </a:extLst>
          </p:cNvPr>
          <p:cNvSpPr>
            <a:spLocks noGrp="1"/>
          </p:cNvSpPr>
          <p:nvPr>
            <p:ph type="title"/>
          </p:nvPr>
        </p:nvSpPr>
        <p:spPr/>
        <p:txBody>
          <a:bodyPr>
            <a:normAutofit/>
          </a:bodyPr>
          <a:lstStyle/>
          <a:p>
            <a:r>
              <a:rPr lang="sv-SE"/>
              <a:t>SAM – Vårt systematiska arbetsmiljöarbete</a:t>
            </a:r>
          </a:p>
        </p:txBody>
      </p:sp>
      <p:graphicFrame>
        <p:nvGraphicFramePr>
          <p:cNvPr id="5" name="Platshållare för innehåll 2">
            <a:extLst>
              <a:ext uri="{FF2B5EF4-FFF2-40B4-BE49-F238E27FC236}">
                <a16:creationId xmlns:a16="http://schemas.microsoft.com/office/drawing/2014/main" id="{EDCEBF45-DD18-F15F-8C1C-5F49DE8E9DC6}"/>
              </a:ext>
            </a:extLst>
          </p:cNvPr>
          <p:cNvGraphicFramePr>
            <a:graphicFrameLocks noGrp="1"/>
          </p:cNvGraphicFramePr>
          <p:nvPr>
            <p:ph idx="1"/>
            <p:extLst>
              <p:ext uri="{D42A27DB-BD31-4B8C-83A1-F6EECF244321}">
                <p14:modId xmlns:p14="http://schemas.microsoft.com/office/powerpoint/2010/main" val="2980229877"/>
              </p:ext>
            </p:extLst>
          </p:nvPr>
        </p:nvGraphicFramePr>
        <p:xfrm>
          <a:off x="473335" y="1516828"/>
          <a:ext cx="11327803" cy="5066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89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1B1E4B-50B8-4FAB-8977-76AA61C1DF21}"/>
              </a:ext>
            </a:extLst>
          </p:cNvPr>
          <p:cNvSpPr>
            <a:spLocks noGrp="1"/>
          </p:cNvSpPr>
          <p:nvPr>
            <p:ph type="title"/>
          </p:nvPr>
        </p:nvSpPr>
        <p:spPr>
          <a:xfrm>
            <a:off x="5951728" y="585216"/>
            <a:ext cx="5740739" cy="1499616"/>
          </a:xfrm>
        </p:spPr>
        <p:txBody>
          <a:bodyPr vert="horz" lIns="91440" tIns="45720" rIns="91440" bIns="45720" rtlCol="0" anchor="ctr">
            <a:normAutofit/>
          </a:bodyPr>
          <a:lstStyle/>
          <a:p>
            <a:r>
              <a:rPr lang="en-US"/>
              <a:t>Vårt systematiska arbetsmiljöarbete</a:t>
            </a:r>
          </a:p>
        </p:txBody>
      </p:sp>
      <p:pic>
        <p:nvPicPr>
          <p:cNvPr id="1026" name="Picture 3">
            <a:extLst>
              <a:ext uri="{FF2B5EF4-FFF2-40B4-BE49-F238E27FC236}">
                <a16:creationId xmlns:a16="http://schemas.microsoft.com/office/drawing/2014/main" id="{949697BE-6ACB-4119-9CED-84D5BC09BA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2" r="1487" b="-2"/>
          <a:stretch/>
        </p:blipFill>
        <p:spPr bwMode="auto">
          <a:xfrm>
            <a:off x="484632" y="484632"/>
            <a:ext cx="3248521" cy="351194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Bildresultat för vision">
            <a:extLst>
              <a:ext uri="{FF2B5EF4-FFF2-40B4-BE49-F238E27FC236}">
                <a16:creationId xmlns:a16="http://schemas.microsoft.com/office/drawing/2014/main" id="{EE2D5794-C362-42F6-9B92-D7902C5A8E98}"/>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14980" r="3166" b="-2"/>
          <a:stretch>
            <a:fillRect/>
          </a:stretch>
        </p:blipFill>
        <p:spPr bwMode="auto">
          <a:xfrm>
            <a:off x="1688924" y="4150596"/>
            <a:ext cx="3291514" cy="22318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475F63D-5A2A-4D59-8557-692E79640C42}"/>
              </a:ext>
            </a:extLst>
          </p:cNvPr>
          <p:cNvSpPr>
            <a:spLocks noChangeArrowheads="1"/>
          </p:cNvSpPr>
          <p:nvPr/>
        </p:nvSpPr>
        <p:spPr bwMode="auto">
          <a:xfrm>
            <a:off x="5951728" y="2286000"/>
            <a:ext cx="6030722" cy="40233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0" compatLnSpc="1">
            <a:prstTxWarp prst="textNoShape">
              <a:avLst/>
            </a:prstTxWarp>
            <a:normAutofit/>
          </a:bodyPr>
          <a:lstStyle/>
          <a:p>
            <a:pPr lvl="0" defTabSz="914400" fontAlgn="base">
              <a:lnSpc>
                <a:spcPct val="90000"/>
              </a:lnSpc>
              <a:spcBef>
                <a:spcPct val="0"/>
              </a:spcBef>
              <a:spcAft>
                <a:spcPts val="600"/>
              </a:spcAft>
              <a:buClr>
                <a:schemeClr val="accent1"/>
              </a:buClr>
            </a:pPr>
            <a:br>
              <a:rPr kumimoji="0" lang="en-US" altLang="sv-SE" sz="1500" b="1" i="0" u="none" strike="noStrike" cap="none" normalizeH="0" baseline="0" dirty="0">
                <a:ln>
                  <a:noFill/>
                </a:ln>
                <a:effectLst/>
              </a:rPr>
            </a:br>
            <a:br>
              <a:rPr kumimoji="0" lang="en-US" altLang="sv-SE" sz="1500" b="1" i="0" u="none" strike="noStrike" cap="none" normalizeH="0" baseline="0" dirty="0">
                <a:ln>
                  <a:noFill/>
                </a:ln>
                <a:effectLst/>
              </a:rPr>
            </a:br>
            <a:r>
              <a:rPr lang="en-US" altLang="sv-SE" sz="1500" dirty="0" err="1"/>
              <a:t>Företaget</a:t>
            </a:r>
            <a:r>
              <a:rPr lang="en-US" altLang="sv-SE" sz="1500" dirty="0"/>
              <a:t> </a:t>
            </a:r>
            <a:r>
              <a:rPr lang="en-US" altLang="sv-SE" sz="1500" dirty="0" err="1"/>
              <a:t>undersöker</a:t>
            </a:r>
            <a:r>
              <a:rPr lang="en-US" altLang="sv-SE" sz="1500" dirty="0"/>
              <a:t> </a:t>
            </a:r>
            <a:r>
              <a:rPr lang="en-US" altLang="sv-SE" sz="1500" dirty="0" err="1"/>
              <a:t>regelbundet</a:t>
            </a:r>
            <a:r>
              <a:rPr lang="en-US" altLang="sv-SE" sz="1500" dirty="0"/>
              <a:t> </a:t>
            </a:r>
            <a:r>
              <a:rPr lang="en-US" altLang="sv-SE" sz="1500" dirty="0" err="1"/>
              <a:t>arbetsmiljön</a:t>
            </a:r>
            <a:r>
              <a:rPr lang="en-US" altLang="sv-SE" sz="1500" dirty="0"/>
              <a:t> (via </a:t>
            </a:r>
            <a:r>
              <a:rPr lang="en-US" altLang="sv-SE" sz="1500" dirty="0" err="1"/>
              <a:t>bl.a</a:t>
            </a:r>
            <a:r>
              <a:rPr lang="en-US" altLang="sv-SE" sz="1500" dirty="0"/>
              <a:t>. </a:t>
            </a:r>
            <a:r>
              <a:rPr lang="en-US" altLang="sv-SE" sz="1500" dirty="0" err="1"/>
              <a:t>skyddsronder</a:t>
            </a:r>
            <a:r>
              <a:rPr lang="en-US" altLang="sv-SE" sz="1500" dirty="0"/>
              <a:t>), </a:t>
            </a:r>
            <a:r>
              <a:rPr lang="en-US" altLang="sv-SE" sz="1500" dirty="0" err="1"/>
              <a:t>genomför</a:t>
            </a:r>
            <a:r>
              <a:rPr lang="en-US" altLang="sv-SE" sz="1500" dirty="0"/>
              <a:t> de </a:t>
            </a:r>
            <a:r>
              <a:rPr lang="en-US" altLang="sv-SE" sz="1500" dirty="0" err="1"/>
              <a:t>åtgärder</a:t>
            </a:r>
            <a:r>
              <a:rPr lang="en-US" altLang="sv-SE" sz="1500" dirty="0"/>
              <a:t> </a:t>
            </a:r>
            <a:r>
              <a:rPr lang="en-US" altLang="sv-SE" sz="1500" dirty="0" err="1"/>
              <a:t>som</a:t>
            </a:r>
            <a:r>
              <a:rPr lang="en-US" altLang="sv-SE" sz="1500" dirty="0"/>
              <a:t> </a:t>
            </a:r>
            <a:r>
              <a:rPr lang="en-US" altLang="sv-SE" sz="1500" dirty="0" err="1"/>
              <a:t>krävs</a:t>
            </a:r>
            <a:r>
              <a:rPr lang="en-US" altLang="sv-SE" sz="1500" dirty="0"/>
              <a:t> för </a:t>
            </a:r>
            <a:r>
              <a:rPr lang="en-US" altLang="sv-SE" sz="1500" dirty="0" err="1"/>
              <a:t>att</a:t>
            </a:r>
            <a:r>
              <a:rPr lang="en-US" altLang="sv-SE" sz="1500" dirty="0"/>
              <a:t> </a:t>
            </a:r>
            <a:r>
              <a:rPr lang="en-US" altLang="sv-SE" sz="1500" dirty="0" err="1"/>
              <a:t>reducera</a:t>
            </a:r>
            <a:r>
              <a:rPr lang="en-US" altLang="sv-SE" sz="1500" dirty="0"/>
              <a:t> </a:t>
            </a:r>
            <a:r>
              <a:rPr lang="en-US" altLang="sv-SE" sz="1500" dirty="0" err="1"/>
              <a:t>eller</a:t>
            </a:r>
            <a:r>
              <a:rPr lang="en-US" altLang="sv-SE" sz="1500" dirty="0"/>
              <a:t> ta bort risker </a:t>
            </a:r>
            <a:r>
              <a:rPr lang="en-US" altLang="sv-SE" sz="1500" dirty="0" err="1"/>
              <a:t>och</a:t>
            </a:r>
            <a:r>
              <a:rPr lang="en-US" altLang="sv-SE" sz="1500" dirty="0"/>
              <a:t> </a:t>
            </a:r>
            <a:r>
              <a:rPr lang="en-US" altLang="sv-SE" sz="1500" dirty="0" err="1"/>
              <a:t>att</a:t>
            </a:r>
            <a:r>
              <a:rPr lang="en-US" altLang="sv-SE" sz="1500" dirty="0"/>
              <a:t> sedan </a:t>
            </a:r>
            <a:r>
              <a:rPr lang="en-US" altLang="sv-SE" sz="1500" dirty="0" err="1"/>
              <a:t>kontrollera</a:t>
            </a:r>
            <a:r>
              <a:rPr lang="en-US" altLang="sv-SE" sz="1500" dirty="0"/>
              <a:t> </a:t>
            </a:r>
            <a:r>
              <a:rPr lang="en-US" altLang="sv-SE" sz="1500" dirty="0" err="1"/>
              <a:t>att</a:t>
            </a:r>
            <a:r>
              <a:rPr lang="en-US" altLang="sv-SE" sz="1500" dirty="0"/>
              <a:t> </a:t>
            </a:r>
            <a:r>
              <a:rPr lang="en-US" altLang="sv-SE" sz="1500" dirty="0" err="1"/>
              <a:t>genomförda</a:t>
            </a:r>
            <a:r>
              <a:rPr lang="en-US" altLang="sv-SE" sz="1500" dirty="0"/>
              <a:t> </a:t>
            </a:r>
            <a:r>
              <a:rPr lang="en-US" altLang="sv-SE" sz="1500" dirty="0" err="1"/>
              <a:t>åtgärder</a:t>
            </a:r>
            <a:r>
              <a:rPr lang="en-US" altLang="sv-SE" sz="1500" dirty="0"/>
              <a:t> </a:t>
            </a:r>
            <a:r>
              <a:rPr lang="en-US" altLang="sv-SE" sz="1500" dirty="0" err="1"/>
              <a:t>får</a:t>
            </a:r>
            <a:r>
              <a:rPr lang="en-US" altLang="sv-SE" sz="1500" dirty="0"/>
              <a:t> de </a:t>
            </a:r>
            <a:r>
              <a:rPr lang="en-US" altLang="sv-SE" sz="1500" dirty="0" err="1"/>
              <a:t>avsedda</a:t>
            </a:r>
            <a:r>
              <a:rPr lang="en-US" altLang="sv-SE" sz="1500" dirty="0"/>
              <a:t> </a:t>
            </a:r>
            <a:r>
              <a:rPr lang="en-US" altLang="sv-SE" sz="1500" dirty="0" err="1"/>
              <a:t>effekterna</a:t>
            </a:r>
            <a:r>
              <a:rPr lang="en-US" altLang="sv-SE" sz="1500" dirty="0"/>
              <a:t>.</a:t>
            </a:r>
            <a:br>
              <a:rPr lang="en-US" altLang="sv-SE" sz="1500" dirty="0"/>
            </a:br>
            <a:br>
              <a:rPr lang="en-US" altLang="sv-SE" sz="1500" dirty="0"/>
            </a:br>
            <a:r>
              <a:rPr lang="en-US" altLang="sv-SE" sz="1500" dirty="0"/>
              <a:t>Vi </a:t>
            </a:r>
            <a:r>
              <a:rPr lang="en-US" altLang="sv-SE" sz="1500" dirty="0" err="1"/>
              <a:t>arbetar</a:t>
            </a:r>
            <a:r>
              <a:rPr lang="en-US" altLang="sv-SE" sz="1500" dirty="0"/>
              <a:t> </a:t>
            </a:r>
            <a:r>
              <a:rPr lang="en-US" altLang="sv-SE" sz="1500" dirty="0" err="1"/>
              <a:t>aktivt</a:t>
            </a:r>
            <a:r>
              <a:rPr lang="en-US" altLang="sv-SE" sz="1500" dirty="0"/>
              <a:t> med SAM-</a:t>
            </a:r>
            <a:r>
              <a:rPr lang="en-US" altLang="sv-SE" sz="1500" dirty="0" err="1"/>
              <a:t>hjulet</a:t>
            </a:r>
            <a:endParaRPr lang="en-US" altLang="sv-SE" sz="1500" dirty="0"/>
          </a:p>
          <a:p>
            <a:pPr lvl="0" defTabSz="914400" fontAlgn="base">
              <a:lnSpc>
                <a:spcPct val="90000"/>
              </a:lnSpc>
              <a:spcBef>
                <a:spcPct val="0"/>
              </a:spcBef>
              <a:spcAft>
                <a:spcPts val="600"/>
              </a:spcAft>
              <a:buClr>
                <a:schemeClr val="accent1"/>
              </a:buClr>
            </a:pPr>
            <a:r>
              <a:rPr lang="en-US" altLang="sv-SE" sz="1500" dirty="0" err="1"/>
              <a:t>Utöver</a:t>
            </a:r>
            <a:r>
              <a:rPr lang="en-US" altLang="sv-SE" sz="1500" dirty="0"/>
              <a:t> </a:t>
            </a:r>
            <a:r>
              <a:rPr lang="en-US" altLang="sv-SE" sz="1500" dirty="0" err="1"/>
              <a:t>ovan</a:t>
            </a:r>
            <a:r>
              <a:rPr lang="en-US" altLang="sv-SE" sz="1500" dirty="0"/>
              <a:t> </a:t>
            </a:r>
            <a:r>
              <a:rPr lang="en-US" altLang="sv-SE" sz="1500" dirty="0" err="1"/>
              <a:t>nämnda</a:t>
            </a:r>
            <a:r>
              <a:rPr lang="en-US" altLang="sv-SE" sz="1500" dirty="0"/>
              <a:t> </a:t>
            </a:r>
            <a:r>
              <a:rPr lang="en-US" altLang="sv-SE" sz="1500" dirty="0" err="1"/>
              <a:t>delar</a:t>
            </a:r>
            <a:r>
              <a:rPr lang="en-US" altLang="sv-SE" sz="1500" dirty="0"/>
              <a:t> </a:t>
            </a:r>
            <a:r>
              <a:rPr lang="en-US" altLang="sv-SE" sz="1500" dirty="0" err="1"/>
              <a:t>så</a:t>
            </a:r>
            <a:r>
              <a:rPr lang="en-US" altLang="sv-SE" sz="1500" dirty="0"/>
              <a:t> </a:t>
            </a:r>
            <a:r>
              <a:rPr lang="en-US" altLang="sv-SE" sz="1500" dirty="0" err="1"/>
              <a:t>ingår</a:t>
            </a:r>
            <a:r>
              <a:rPr lang="en-US" altLang="sv-SE" sz="1500" dirty="0"/>
              <a:t> </a:t>
            </a:r>
            <a:r>
              <a:rPr lang="en-US" altLang="sv-SE" sz="1500" dirty="0" err="1"/>
              <a:t>även</a:t>
            </a:r>
            <a:r>
              <a:rPr lang="en-US" altLang="sv-SE" sz="1500" dirty="0"/>
              <a:t> </a:t>
            </a:r>
            <a:r>
              <a:rPr lang="en-US" altLang="sv-SE" sz="1500" dirty="0" err="1"/>
              <a:t>vår</a:t>
            </a:r>
            <a:r>
              <a:rPr lang="en-US" altLang="sv-SE" sz="1500" dirty="0"/>
              <a:t> </a:t>
            </a:r>
            <a:r>
              <a:rPr lang="en-US" altLang="sv-SE" sz="1500" dirty="0" err="1"/>
              <a:t>policydokumentation</a:t>
            </a:r>
            <a:r>
              <a:rPr lang="en-US" altLang="sv-SE" sz="1500" dirty="0"/>
              <a:t> </a:t>
            </a:r>
            <a:r>
              <a:rPr lang="en-US" altLang="sv-SE" sz="1500" dirty="0" err="1"/>
              <a:t>inom</a:t>
            </a:r>
            <a:r>
              <a:rPr lang="en-US" altLang="sv-SE" sz="1500" dirty="0"/>
              <a:t> </a:t>
            </a:r>
            <a:br>
              <a:rPr lang="en-US" altLang="sv-SE" sz="1500" dirty="0"/>
            </a:br>
            <a:r>
              <a:rPr lang="en-US" altLang="sv-SE" sz="1500" dirty="0" err="1"/>
              <a:t>arbetsmiljöområdet</a:t>
            </a:r>
            <a:r>
              <a:rPr lang="en-US" altLang="sv-SE" sz="1500" dirty="0"/>
              <a:t> (</a:t>
            </a:r>
            <a:r>
              <a:rPr lang="en-US" altLang="sv-SE" sz="1500" dirty="0" err="1"/>
              <a:t>återfinns</a:t>
            </a:r>
            <a:r>
              <a:rPr lang="en-US" altLang="sv-SE" sz="1500" dirty="0"/>
              <a:t> via </a:t>
            </a:r>
            <a:r>
              <a:rPr lang="en-US" altLang="sv-SE" sz="1500" dirty="0" err="1"/>
              <a:t>Wireca</a:t>
            </a:r>
            <a:r>
              <a:rPr lang="en-US" altLang="sv-SE" sz="1500" dirty="0"/>
              <a:t>) i SAM.</a:t>
            </a:r>
            <a:br>
              <a:rPr lang="en-US" altLang="sv-SE" sz="1500" dirty="0"/>
            </a:br>
            <a:br>
              <a:rPr lang="en-US" altLang="sv-SE" sz="1500" dirty="0"/>
            </a:br>
            <a:r>
              <a:rPr lang="en-US" altLang="sv-SE" sz="1500" dirty="0"/>
              <a:t>Vi </a:t>
            </a:r>
            <a:r>
              <a:rPr lang="en-US" altLang="sv-SE" sz="1500" dirty="0" err="1"/>
              <a:t>har</a:t>
            </a:r>
            <a:r>
              <a:rPr lang="en-US" altLang="sv-SE" sz="1500" dirty="0"/>
              <a:t> </a:t>
            </a:r>
            <a:r>
              <a:rPr lang="en-US" altLang="sv-SE" sz="1500" dirty="0" err="1"/>
              <a:t>en</a:t>
            </a:r>
            <a:r>
              <a:rPr lang="en-US" altLang="sv-SE" sz="1500" dirty="0"/>
              <a:t> </a:t>
            </a:r>
            <a:r>
              <a:rPr lang="en-US" altLang="sv-SE" sz="1500" dirty="0" err="1"/>
              <a:t>tydlig</a:t>
            </a:r>
            <a:r>
              <a:rPr lang="en-US" altLang="sv-SE" sz="1500" dirty="0"/>
              <a:t> vision </a:t>
            </a:r>
            <a:r>
              <a:rPr lang="en-US" altLang="sv-SE" sz="1500" dirty="0" err="1"/>
              <a:t>att</a:t>
            </a:r>
            <a:r>
              <a:rPr lang="en-US" altLang="sv-SE" sz="1500" dirty="0"/>
              <a:t> </a:t>
            </a:r>
            <a:r>
              <a:rPr lang="en-US" altLang="sv-SE" sz="1500" dirty="0" err="1"/>
              <a:t>vara</a:t>
            </a:r>
            <a:r>
              <a:rPr lang="en-US" altLang="sv-SE" sz="1500" dirty="0"/>
              <a:t> </a:t>
            </a:r>
            <a:r>
              <a:rPr lang="en-US" altLang="sv-SE" sz="1500" dirty="0" err="1"/>
              <a:t>ett</a:t>
            </a:r>
            <a:r>
              <a:rPr lang="en-US" altLang="sv-SE" sz="1500" dirty="0"/>
              <a:t> </a:t>
            </a:r>
            <a:r>
              <a:rPr lang="en-US" altLang="sv-SE" sz="1500" dirty="0" err="1"/>
              <a:t>mycket</a:t>
            </a:r>
            <a:r>
              <a:rPr lang="en-US" altLang="sv-SE" sz="1500" dirty="0"/>
              <a:t> </a:t>
            </a:r>
            <a:r>
              <a:rPr lang="en-US" altLang="sv-SE" sz="1500" dirty="0" err="1"/>
              <a:t>attraktivt</a:t>
            </a:r>
            <a:r>
              <a:rPr lang="en-US" altLang="sv-SE" sz="1500" dirty="0"/>
              <a:t> </a:t>
            </a:r>
            <a:r>
              <a:rPr lang="en-US" altLang="sv-SE" sz="1500" dirty="0" err="1"/>
              <a:t>företag</a:t>
            </a:r>
            <a:r>
              <a:rPr lang="en-US" altLang="sv-SE" sz="1500" dirty="0"/>
              <a:t> </a:t>
            </a:r>
            <a:r>
              <a:rPr lang="en-US" altLang="sv-SE" sz="1500" dirty="0" err="1"/>
              <a:t>och</a:t>
            </a:r>
            <a:r>
              <a:rPr lang="en-US" altLang="sv-SE" sz="1500" dirty="0"/>
              <a:t> </a:t>
            </a:r>
            <a:r>
              <a:rPr lang="en-US" altLang="sv-SE" sz="1500" dirty="0" err="1"/>
              <a:t>aktör</a:t>
            </a:r>
            <a:r>
              <a:rPr lang="en-US" altLang="sv-SE" sz="1500" dirty="0"/>
              <a:t> i de </a:t>
            </a:r>
            <a:r>
              <a:rPr lang="en-US" altLang="sv-SE" sz="1500" dirty="0" err="1"/>
              <a:t>marknader</a:t>
            </a:r>
            <a:r>
              <a:rPr lang="en-US" altLang="sv-SE" sz="1500" dirty="0"/>
              <a:t> vi </a:t>
            </a:r>
            <a:r>
              <a:rPr lang="en-US" altLang="sv-SE" sz="1500" dirty="0" err="1"/>
              <a:t>agerar</a:t>
            </a:r>
            <a:r>
              <a:rPr lang="en-US" altLang="sv-SE" sz="1500" dirty="0"/>
              <a:t> </a:t>
            </a:r>
            <a:r>
              <a:rPr lang="en-US" altLang="sv-SE" sz="1500" dirty="0" err="1"/>
              <a:t>inom</a:t>
            </a:r>
            <a:r>
              <a:rPr lang="en-US" altLang="sv-SE" sz="1500" dirty="0"/>
              <a:t>!</a:t>
            </a:r>
            <a:br>
              <a:rPr lang="en-US" altLang="sv-SE" sz="1500" b="1" dirty="0"/>
            </a:br>
            <a:br>
              <a:rPr lang="en-US" altLang="sv-SE" sz="1500" b="1" dirty="0"/>
            </a:br>
            <a:endParaRPr lang="en-US" altLang="sv-SE" sz="1500" b="1" dirty="0"/>
          </a:p>
          <a:p>
            <a:pPr lvl="0" defTabSz="914400" fontAlgn="base">
              <a:lnSpc>
                <a:spcPct val="90000"/>
              </a:lnSpc>
              <a:spcBef>
                <a:spcPct val="0"/>
              </a:spcBef>
              <a:spcAft>
                <a:spcPts val="600"/>
              </a:spcAft>
              <a:buClr>
                <a:schemeClr val="accent1"/>
              </a:buClr>
            </a:pPr>
            <a:br>
              <a:rPr lang="en-US" altLang="sv-SE" sz="1500" dirty="0"/>
            </a:br>
            <a:endParaRPr kumimoji="0" lang="en-US" altLang="sv-SE" sz="1500" b="0" i="0" u="none" strike="noStrike" cap="none" normalizeH="0" baseline="0" dirty="0">
              <a:ln>
                <a:noFill/>
              </a:ln>
              <a:effectLst/>
            </a:endParaRPr>
          </a:p>
        </p:txBody>
      </p:sp>
      <p:sp>
        <p:nvSpPr>
          <p:cNvPr id="4" name="Rectangle 3">
            <a:extLst>
              <a:ext uri="{FF2B5EF4-FFF2-40B4-BE49-F238E27FC236}">
                <a16:creationId xmlns:a16="http://schemas.microsoft.com/office/drawing/2014/main" id="{F217D6EC-C29D-4C83-8C58-A1FB383CC17A}"/>
              </a:ext>
            </a:extLst>
          </p:cNvPr>
          <p:cNvSpPr>
            <a:spLocks noChangeArrowheads="1"/>
          </p:cNvSpPr>
          <p:nvPr/>
        </p:nvSpPr>
        <p:spPr bwMode="auto">
          <a:xfrm>
            <a:off x="0" y="-4070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sv-SE" altLang="sv-SE" sz="11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E8B8D8F-C7E6-4AB6-870D-D520D013122C}"/>
              </a:ext>
            </a:extLst>
          </p:cNvPr>
          <p:cNvSpPr>
            <a:spLocks noChangeArrowheads="1"/>
          </p:cNvSpPr>
          <p:nvPr/>
        </p:nvSpPr>
        <p:spPr bwMode="auto">
          <a:xfrm>
            <a:off x="0" y="3115846"/>
            <a:ext cx="2231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sv-SE" altLang="sv-SE" sz="11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t> </a:t>
            </a:r>
            <a:br>
              <a:rPr kumimoji="0" lang="sv-SE" altLang="sv-SE" sz="11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br>
            <a:br>
              <a:rPr kumimoji="0" lang="sv-SE" altLang="sv-SE" sz="9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357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238C1A-B633-4115-AD0E-31D84238A029}"/>
              </a:ext>
            </a:extLst>
          </p:cNvPr>
          <p:cNvSpPr>
            <a:spLocks noGrp="1"/>
          </p:cNvSpPr>
          <p:nvPr>
            <p:ph type="title"/>
          </p:nvPr>
        </p:nvSpPr>
        <p:spPr/>
        <p:txBody>
          <a:bodyPr/>
          <a:lstStyle/>
          <a:p>
            <a:r>
              <a:rPr lang="sv-SE" dirty="0"/>
              <a:t>Vi ska vara bra på helheten</a:t>
            </a:r>
          </a:p>
        </p:txBody>
      </p:sp>
      <p:sp>
        <p:nvSpPr>
          <p:cNvPr id="4" name="Oval 4">
            <a:extLst>
              <a:ext uri="{FF2B5EF4-FFF2-40B4-BE49-F238E27FC236}">
                <a16:creationId xmlns:a16="http://schemas.microsoft.com/office/drawing/2014/main" id="{68D6865D-44BB-4E92-A9DD-635B4778D778}"/>
              </a:ext>
            </a:extLst>
          </p:cNvPr>
          <p:cNvSpPr>
            <a:spLocks noChangeArrowheads="1"/>
          </p:cNvSpPr>
          <p:nvPr/>
        </p:nvSpPr>
        <p:spPr bwMode="auto">
          <a:xfrm>
            <a:off x="129382" y="1770294"/>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Psykosocial</a:t>
            </a:r>
          </a:p>
          <a:p>
            <a:pPr algn="ctr" fontAlgn="auto">
              <a:spcBef>
                <a:spcPts val="0"/>
              </a:spcBef>
              <a:spcAft>
                <a:spcPts val="0"/>
              </a:spcAft>
              <a:defRPr/>
            </a:pPr>
            <a:r>
              <a:rPr lang="sv-SE" sz="1200">
                <a:solidFill>
                  <a:schemeClr val="bg1"/>
                </a:solidFill>
              </a:rPr>
              <a:t>arbetsmiljö</a:t>
            </a:r>
          </a:p>
        </p:txBody>
      </p:sp>
      <p:sp>
        <p:nvSpPr>
          <p:cNvPr id="5" name="Oval 6">
            <a:extLst>
              <a:ext uri="{FF2B5EF4-FFF2-40B4-BE49-F238E27FC236}">
                <a16:creationId xmlns:a16="http://schemas.microsoft.com/office/drawing/2014/main" id="{F2BFA838-E73D-461A-838B-014FA0436922}"/>
              </a:ext>
            </a:extLst>
          </p:cNvPr>
          <p:cNvSpPr>
            <a:spLocks noChangeArrowheads="1"/>
          </p:cNvSpPr>
          <p:nvPr/>
        </p:nvSpPr>
        <p:spPr bwMode="auto">
          <a:xfrm>
            <a:off x="6249988" y="1784834"/>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Utvecklings-</a:t>
            </a:r>
          </a:p>
          <a:p>
            <a:pPr algn="ctr" fontAlgn="auto">
              <a:spcBef>
                <a:spcPts val="0"/>
              </a:spcBef>
              <a:spcAft>
                <a:spcPts val="0"/>
              </a:spcAft>
              <a:defRPr/>
            </a:pPr>
            <a:r>
              <a:rPr lang="sv-SE" sz="1200">
                <a:solidFill>
                  <a:schemeClr val="bg1"/>
                </a:solidFill>
              </a:rPr>
              <a:t>möjligheter</a:t>
            </a:r>
          </a:p>
        </p:txBody>
      </p:sp>
      <p:sp>
        <p:nvSpPr>
          <p:cNvPr id="6" name="Oval 7">
            <a:extLst>
              <a:ext uri="{FF2B5EF4-FFF2-40B4-BE49-F238E27FC236}">
                <a16:creationId xmlns:a16="http://schemas.microsoft.com/office/drawing/2014/main" id="{DA5101D5-A7EF-4AAA-8218-0F65F75E94A7}"/>
              </a:ext>
            </a:extLst>
          </p:cNvPr>
          <p:cNvSpPr>
            <a:spLocks noChangeArrowheads="1"/>
          </p:cNvSpPr>
          <p:nvPr/>
        </p:nvSpPr>
        <p:spPr bwMode="auto">
          <a:xfrm>
            <a:off x="134938" y="2829409"/>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Fysiska </a:t>
            </a:r>
          </a:p>
          <a:p>
            <a:pPr algn="ctr" fontAlgn="auto">
              <a:spcBef>
                <a:spcPts val="0"/>
              </a:spcBef>
              <a:spcAft>
                <a:spcPts val="0"/>
              </a:spcAft>
              <a:defRPr/>
            </a:pPr>
            <a:r>
              <a:rPr lang="sv-SE" sz="1200">
                <a:solidFill>
                  <a:schemeClr val="bg1"/>
                </a:solidFill>
              </a:rPr>
              <a:t>arbetsmiljön</a:t>
            </a:r>
          </a:p>
        </p:txBody>
      </p:sp>
      <p:sp>
        <p:nvSpPr>
          <p:cNvPr id="7" name="Oval 8">
            <a:extLst>
              <a:ext uri="{FF2B5EF4-FFF2-40B4-BE49-F238E27FC236}">
                <a16:creationId xmlns:a16="http://schemas.microsoft.com/office/drawing/2014/main" id="{9D8BB9CC-263F-4F27-80B4-9EC21C1990BE}"/>
              </a:ext>
            </a:extLst>
          </p:cNvPr>
          <p:cNvSpPr>
            <a:spLocks noChangeArrowheads="1"/>
          </p:cNvSpPr>
          <p:nvPr/>
        </p:nvSpPr>
        <p:spPr bwMode="auto">
          <a:xfrm>
            <a:off x="6259513" y="2789721"/>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Utbildnings-</a:t>
            </a:r>
          </a:p>
          <a:p>
            <a:pPr algn="ctr" fontAlgn="auto">
              <a:spcBef>
                <a:spcPts val="0"/>
              </a:spcBef>
              <a:spcAft>
                <a:spcPts val="0"/>
              </a:spcAft>
              <a:defRPr/>
            </a:pPr>
            <a:r>
              <a:rPr lang="sv-SE" sz="1200">
                <a:solidFill>
                  <a:schemeClr val="bg1"/>
                </a:solidFill>
              </a:rPr>
              <a:t>möjligheter</a:t>
            </a:r>
          </a:p>
        </p:txBody>
      </p:sp>
      <p:sp>
        <p:nvSpPr>
          <p:cNvPr id="8" name="Oval 9">
            <a:extLst>
              <a:ext uri="{FF2B5EF4-FFF2-40B4-BE49-F238E27FC236}">
                <a16:creationId xmlns:a16="http://schemas.microsoft.com/office/drawing/2014/main" id="{A7D182FB-61AF-4B26-82DD-BB78F328083D}"/>
              </a:ext>
            </a:extLst>
          </p:cNvPr>
          <p:cNvSpPr>
            <a:spLocks noChangeArrowheads="1"/>
          </p:cNvSpPr>
          <p:nvPr/>
        </p:nvSpPr>
        <p:spPr bwMode="auto">
          <a:xfrm>
            <a:off x="144463" y="3872396"/>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Kompetens</a:t>
            </a:r>
          </a:p>
          <a:p>
            <a:pPr algn="ctr" fontAlgn="auto">
              <a:spcBef>
                <a:spcPts val="0"/>
              </a:spcBef>
              <a:spcAft>
                <a:spcPts val="0"/>
              </a:spcAft>
              <a:defRPr/>
            </a:pPr>
            <a:r>
              <a:rPr lang="sv-SE" sz="1200">
                <a:solidFill>
                  <a:schemeClr val="bg1"/>
                </a:solidFill>
              </a:rPr>
              <a:t>i arbetet</a:t>
            </a:r>
          </a:p>
        </p:txBody>
      </p:sp>
      <p:sp>
        <p:nvSpPr>
          <p:cNvPr id="9" name="Oval 10">
            <a:extLst>
              <a:ext uri="{FF2B5EF4-FFF2-40B4-BE49-F238E27FC236}">
                <a16:creationId xmlns:a16="http://schemas.microsoft.com/office/drawing/2014/main" id="{6C645DD2-EAC8-427D-989F-EF4960413907}"/>
              </a:ext>
            </a:extLst>
          </p:cNvPr>
          <p:cNvSpPr>
            <a:spLocks noChangeArrowheads="1"/>
          </p:cNvSpPr>
          <p:nvPr/>
        </p:nvSpPr>
        <p:spPr bwMode="auto">
          <a:xfrm>
            <a:off x="6240463" y="3897796"/>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Trivsel</a:t>
            </a:r>
          </a:p>
        </p:txBody>
      </p:sp>
      <p:sp>
        <p:nvSpPr>
          <p:cNvPr id="10" name="Oval 11">
            <a:extLst>
              <a:ext uri="{FF2B5EF4-FFF2-40B4-BE49-F238E27FC236}">
                <a16:creationId xmlns:a16="http://schemas.microsoft.com/office/drawing/2014/main" id="{8CACAAAC-A537-49E1-ADCA-D2BE25ACB0F7}"/>
              </a:ext>
            </a:extLst>
          </p:cNvPr>
          <p:cNvSpPr>
            <a:spLocks noChangeArrowheads="1"/>
          </p:cNvSpPr>
          <p:nvPr/>
        </p:nvSpPr>
        <p:spPr bwMode="auto">
          <a:xfrm>
            <a:off x="173038" y="5001109"/>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Rehabilitering</a:t>
            </a:r>
          </a:p>
        </p:txBody>
      </p:sp>
      <p:sp>
        <p:nvSpPr>
          <p:cNvPr id="11" name="Oval 13">
            <a:extLst>
              <a:ext uri="{FF2B5EF4-FFF2-40B4-BE49-F238E27FC236}">
                <a16:creationId xmlns:a16="http://schemas.microsoft.com/office/drawing/2014/main" id="{BFBA4E09-055D-4E34-B0FA-36F64D8E1234}"/>
              </a:ext>
            </a:extLst>
          </p:cNvPr>
          <p:cNvSpPr>
            <a:spLocks noChangeArrowheads="1"/>
          </p:cNvSpPr>
          <p:nvPr/>
        </p:nvSpPr>
        <p:spPr bwMode="auto">
          <a:xfrm>
            <a:off x="1030555" y="6015249"/>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Motivation i</a:t>
            </a:r>
          </a:p>
          <a:p>
            <a:pPr algn="ctr" fontAlgn="auto">
              <a:spcBef>
                <a:spcPts val="0"/>
              </a:spcBef>
              <a:spcAft>
                <a:spcPts val="0"/>
              </a:spcAft>
              <a:defRPr/>
            </a:pPr>
            <a:r>
              <a:rPr lang="sv-SE" sz="1200" dirty="0">
                <a:solidFill>
                  <a:schemeClr val="bg1"/>
                </a:solidFill>
              </a:rPr>
              <a:t>arbetet</a:t>
            </a:r>
          </a:p>
        </p:txBody>
      </p:sp>
      <p:sp>
        <p:nvSpPr>
          <p:cNvPr id="12" name="Oval 14">
            <a:extLst>
              <a:ext uri="{FF2B5EF4-FFF2-40B4-BE49-F238E27FC236}">
                <a16:creationId xmlns:a16="http://schemas.microsoft.com/office/drawing/2014/main" id="{B36B7A0F-B74F-4978-95A0-26929EE99253}"/>
              </a:ext>
            </a:extLst>
          </p:cNvPr>
          <p:cNvSpPr>
            <a:spLocks noChangeArrowheads="1"/>
          </p:cNvSpPr>
          <p:nvPr/>
        </p:nvSpPr>
        <p:spPr bwMode="auto">
          <a:xfrm>
            <a:off x="2178050" y="1773721"/>
            <a:ext cx="1655763"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Kundrelationer</a:t>
            </a:r>
          </a:p>
        </p:txBody>
      </p:sp>
      <p:sp>
        <p:nvSpPr>
          <p:cNvPr id="13" name="Oval 15">
            <a:extLst>
              <a:ext uri="{FF2B5EF4-FFF2-40B4-BE49-F238E27FC236}">
                <a16:creationId xmlns:a16="http://schemas.microsoft.com/office/drawing/2014/main" id="{47754481-2CF3-4340-9B4C-A26835E7CAA3}"/>
              </a:ext>
            </a:extLst>
          </p:cNvPr>
          <p:cNvSpPr>
            <a:spLocks noChangeArrowheads="1"/>
          </p:cNvSpPr>
          <p:nvPr/>
        </p:nvSpPr>
        <p:spPr bwMode="auto">
          <a:xfrm>
            <a:off x="8321675" y="1754671"/>
            <a:ext cx="1655763"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Säkerhet</a:t>
            </a:r>
          </a:p>
        </p:txBody>
      </p:sp>
      <p:sp>
        <p:nvSpPr>
          <p:cNvPr id="14" name="Oval 16">
            <a:extLst>
              <a:ext uri="{FF2B5EF4-FFF2-40B4-BE49-F238E27FC236}">
                <a16:creationId xmlns:a16="http://schemas.microsoft.com/office/drawing/2014/main" id="{F09ECDF1-6117-4F21-9540-9BC8E1158943}"/>
              </a:ext>
            </a:extLst>
          </p:cNvPr>
          <p:cNvSpPr>
            <a:spLocks noChangeArrowheads="1"/>
          </p:cNvSpPr>
          <p:nvPr/>
        </p:nvSpPr>
        <p:spPr bwMode="auto">
          <a:xfrm>
            <a:off x="2206625" y="2792896"/>
            <a:ext cx="1655763"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Goda &amp; tydliga</a:t>
            </a:r>
          </a:p>
          <a:p>
            <a:pPr algn="ctr" fontAlgn="auto">
              <a:spcBef>
                <a:spcPts val="0"/>
              </a:spcBef>
              <a:spcAft>
                <a:spcPts val="0"/>
              </a:spcAft>
              <a:defRPr/>
            </a:pPr>
            <a:r>
              <a:rPr lang="sv-SE" sz="1200">
                <a:solidFill>
                  <a:schemeClr val="bg1"/>
                </a:solidFill>
              </a:rPr>
              <a:t>rutiner</a:t>
            </a:r>
          </a:p>
        </p:txBody>
      </p:sp>
      <p:sp>
        <p:nvSpPr>
          <p:cNvPr id="15" name="Oval 18">
            <a:extLst>
              <a:ext uri="{FF2B5EF4-FFF2-40B4-BE49-F238E27FC236}">
                <a16:creationId xmlns:a16="http://schemas.microsoft.com/office/drawing/2014/main" id="{A07024C8-A92D-4FC3-95C2-0020ADF9A47A}"/>
              </a:ext>
            </a:extLst>
          </p:cNvPr>
          <p:cNvSpPr>
            <a:spLocks noChangeArrowheads="1"/>
          </p:cNvSpPr>
          <p:nvPr/>
        </p:nvSpPr>
        <p:spPr bwMode="auto">
          <a:xfrm>
            <a:off x="8331200" y="2745271"/>
            <a:ext cx="1655763"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Bra ledarskap</a:t>
            </a:r>
          </a:p>
        </p:txBody>
      </p:sp>
      <p:sp>
        <p:nvSpPr>
          <p:cNvPr id="16" name="Oval 19">
            <a:extLst>
              <a:ext uri="{FF2B5EF4-FFF2-40B4-BE49-F238E27FC236}">
                <a16:creationId xmlns:a16="http://schemas.microsoft.com/office/drawing/2014/main" id="{192E84A2-BD51-46B9-95CA-E40DBB70282F}"/>
              </a:ext>
            </a:extLst>
          </p:cNvPr>
          <p:cNvSpPr>
            <a:spLocks noChangeArrowheads="1"/>
          </p:cNvSpPr>
          <p:nvPr/>
        </p:nvSpPr>
        <p:spPr bwMode="auto">
          <a:xfrm>
            <a:off x="8312150" y="3912084"/>
            <a:ext cx="1655763"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Bra medarbetar-</a:t>
            </a:r>
          </a:p>
          <a:p>
            <a:pPr algn="ctr" fontAlgn="auto">
              <a:spcBef>
                <a:spcPts val="0"/>
              </a:spcBef>
              <a:spcAft>
                <a:spcPts val="0"/>
              </a:spcAft>
              <a:defRPr/>
            </a:pPr>
            <a:r>
              <a:rPr lang="sv-SE" sz="1200">
                <a:solidFill>
                  <a:schemeClr val="bg1"/>
                </a:solidFill>
              </a:rPr>
              <a:t>skap</a:t>
            </a:r>
          </a:p>
        </p:txBody>
      </p:sp>
      <p:sp>
        <p:nvSpPr>
          <p:cNvPr id="17" name="Oval 20">
            <a:extLst>
              <a:ext uri="{FF2B5EF4-FFF2-40B4-BE49-F238E27FC236}">
                <a16:creationId xmlns:a16="http://schemas.microsoft.com/office/drawing/2014/main" id="{72A0D7F4-9F94-4138-9839-A7DAEF8E86AB}"/>
              </a:ext>
            </a:extLst>
          </p:cNvPr>
          <p:cNvSpPr>
            <a:spLocks noChangeArrowheads="1"/>
          </p:cNvSpPr>
          <p:nvPr/>
        </p:nvSpPr>
        <p:spPr bwMode="auto">
          <a:xfrm>
            <a:off x="10393363" y="1754671"/>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Utrustning</a:t>
            </a:r>
          </a:p>
        </p:txBody>
      </p:sp>
      <p:sp>
        <p:nvSpPr>
          <p:cNvPr id="18" name="Oval 21">
            <a:extLst>
              <a:ext uri="{FF2B5EF4-FFF2-40B4-BE49-F238E27FC236}">
                <a16:creationId xmlns:a16="http://schemas.microsoft.com/office/drawing/2014/main" id="{E73617BF-B303-441D-94EC-7B5ABCACBAE3}"/>
              </a:ext>
            </a:extLst>
          </p:cNvPr>
          <p:cNvSpPr>
            <a:spLocks noChangeArrowheads="1"/>
          </p:cNvSpPr>
          <p:nvPr/>
        </p:nvSpPr>
        <p:spPr bwMode="auto">
          <a:xfrm>
            <a:off x="4249738" y="1773721"/>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Butikslokalen</a:t>
            </a:r>
          </a:p>
        </p:txBody>
      </p:sp>
      <p:sp>
        <p:nvSpPr>
          <p:cNvPr id="19" name="Oval 22">
            <a:extLst>
              <a:ext uri="{FF2B5EF4-FFF2-40B4-BE49-F238E27FC236}">
                <a16:creationId xmlns:a16="http://schemas.microsoft.com/office/drawing/2014/main" id="{E167D446-09B3-48CD-92A9-7A4169B74075}"/>
              </a:ext>
            </a:extLst>
          </p:cNvPr>
          <p:cNvSpPr>
            <a:spLocks noChangeArrowheads="1"/>
          </p:cNvSpPr>
          <p:nvPr/>
        </p:nvSpPr>
        <p:spPr bwMode="auto">
          <a:xfrm>
            <a:off x="4287838" y="3893034"/>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Kvinna / Man</a:t>
            </a:r>
          </a:p>
          <a:p>
            <a:pPr algn="ctr" fontAlgn="auto">
              <a:spcBef>
                <a:spcPts val="0"/>
              </a:spcBef>
              <a:spcAft>
                <a:spcPts val="0"/>
              </a:spcAft>
              <a:defRPr/>
            </a:pPr>
            <a:r>
              <a:rPr lang="sv-SE" sz="1200" dirty="0">
                <a:solidFill>
                  <a:schemeClr val="bg1"/>
                </a:solidFill>
              </a:rPr>
              <a:t>Äldre / Yngre</a:t>
            </a:r>
          </a:p>
        </p:txBody>
      </p:sp>
      <p:sp>
        <p:nvSpPr>
          <p:cNvPr id="20" name="Oval 23">
            <a:extLst>
              <a:ext uri="{FF2B5EF4-FFF2-40B4-BE49-F238E27FC236}">
                <a16:creationId xmlns:a16="http://schemas.microsoft.com/office/drawing/2014/main" id="{C4713598-6E76-434D-B82C-35C48069C821}"/>
              </a:ext>
            </a:extLst>
          </p:cNvPr>
          <p:cNvSpPr>
            <a:spLocks noChangeArrowheads="1"/>
          </p:cNvSpPr>
          <p:nvPr/>
        </p:nvSpPr>
        <p:spPr bwMode="auto">
          <a:xfrm>
            <a:off x="8293100" y="5078896"/>
            <a:ext cx="1655763"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Personal –</a:t>
            </a:r>
          </a:p>
          <a:p>
            <a:pPr algn="ctr" fontAlgn="auto">
              <a:spcBef>
                <a:spcPts val="0"/>
              </a:spcBef>
              <a:spcAft>
                <a:spcPts val="0"/>
              </a:spcAft>
              <a:defRPr/>
            </a:pPr>
            <a:r>
              <a:rPr lang="sv-SE" sz="1200">
                <a:solidFill>
                  <a:schemeClr val="bg1"/>
                </a:solidFill>
              </a:rPr>
              <a:t>aktiviteter</a:t>
            </a:r>
          </a:p>
        </p:txBody>
      </p:sp>
      <p:sp>
        <p:nvSpPr>
          <p:cNvPr id="21" name="Oval 24">
            <a:extLst>
              <a:ext uri="{FF2B5EF4-FFF2-40B4-BE49-F238E27FC236}">
                <a16:creationId xmlns:a16="http://schemas.microsoft.com/office/drawing/2014/main" id="{8CE27AD1-6DA3-4F43-9E5C-FD7835B4484D}"/>
              </a:ext>
            </a:extLst>
          </p:cNvPr>
          <p:cNvSpPr>
            <a:spLocks noChangeArrowheads="1"/>
          </p:cNvSpPr>
          <p:nvPr/>
        </p:nvSpPr>
        <p:spPr bwMode="auto">
          <a:xfrm>
            <a:off x="10402888" y="2745271"/>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Bra personal –</a:t>
            </a:r>
          </a:p>
          <a:p>
            <a:pPr algn="ctr" fontAlgn="auto">
              <a:spcBef>
                <a:spcPts val="0"/>
              </a:spcBef>
              <a:spcAft>
                <a:spcPts val="0"/>
              </a:spcAft>
              <a:defRPr/>
            </a:pPr>
            <a:r>
              <a:rPr lang="sv-SE" sz="1200" dirty="0">
                <a:solidFill>
                  <a:schemeClr val="bg1"/>
                </a:solidFill>
              </a:rPr>
              <a:t>planering</a:t>
            </a:r>
          </a:p>
        </p:txBody>
      </p:sp>
      <p:sp>
        <p:nvSpPr>
          <p:cNvPr id="22" name="Oval 25">
            <a:extLst>
              <a:ext uri="{FF2B5EF4-FFF2-40B4-BE49-F238E27FC236}">
                <a16:creationId xmlns:a16="http://schemas.microsoft.com/office/drawing/2014/main" id="{3B5573A7-ED7C-4085-9F20-1F40EEF42824}"/>
              </a:ext>
            </a:extLst>
          </p:cNvPr>
          <p:cNvSpPr>
            <a:spLocks noChangeArrowheads="1"/>
          </p:cNvSpPr>
          <p:nvPr/>
        </p:nvSpPr>
        <p:spPr bwMode="auto">
          <a:xfrm>
            <a:off x="2244725" y="5078896"/>
            <a:ext cx="1655763"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Kommunikation</a:t>
            </a:r>
          </a:p>
        </p:txBody>
      </p:sp>
      <p:sp>
        <p:nvSpPr>
          <p:cNvPr id="23" name="Oval 26">
            <a:extLst>
              <a:ext uri="{FF2B5EF4-FFF2-40B4-BE49-F238E27FC236}">
                <a16:creationId xmlns:a16="http://schemas.microsoft.com/office/drawing/2014/main" id="{B8157304-7F81-4183-AA8A-E845DAE25AAB}"/>
              </a:ext>
            </a:extLst>
          </p:cNvPr>
          <p:cNvSpPr>
            <a:spLocks noChangeArrowheads="1"/>
          </p:cNvSpPr>
          <p:nvPr/>
        </p:nvSpPr>
        <p:spPr bwMode="auto">
          <a:xfrm>
            <a:off x="6234113" y="5007459"/>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Hälsa</a:t>
            </a:r>
          </a:p>
        </p:txBody>
      </p:sp>
      <p:sp>
        <p:nvSpPr>
          <p:cNvPr id="24" name="Oval 44">
            <a:extLst>
              <a:ext uri="{FF2B5EF4-FFF2-40B4-BE49-F238E27FC236}">
                <a16:creationId xmlns:a16="http://schemas.microsoft.com/office/drawing/2014/main" id="{AFB1E207-682A-41BF-BC4C-BAB44955BEC0}"/>
              </a:ext>
            </a:extLst>
          </p:cNvPr>
          <p:cNvSpPr>
            <a:spLocks noChangeArrowheads="1"/>
          </p:cNvSpPr>
          <p:nvPr/>
        </p:nvSpPr>
        <p:spPr bwMode="auto">
          <a:xfrm>
            <a:off x="2216150" y="3893034"/>
            <a:ext cx="1655763"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Introduktion</a:t>
            </a:r>
          </a:p>
        </p:txBody>
      </p:sp>
      <p:sp>
        <p:nvSpPr>
          <p:cNvPr id="25" name="Oval 20">
            <a:extLst>
              <a:ext uri="{FF2B5EF4-FFF2-40B4-BE49-F238E27FC236}">
                <a16:creationId xmlns:a16="http://schemas.microsoft.com/office/drawing/2014/main" id="{4170E353-57C6-48C3-A3B0-B8055F31100A}"/>
              </a:ext>
            </a:extLst>
          </p:cNvPr>
          <p:cNvSpPr>
            <a:spLocks noChangeArrowheads="1"/>
          </p:cNvSpPr>
          <p:nvPr/>
        </p:nvSpPr>
        <p:spPr bwMode="auto">
          <a:xfrm>
            <a:off x="4291013" y="2792896"/>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Belastnings –</a:t>
            </a:r>
          </a:p>
          <a:p>
            <a:pPr algn="ctr" fontAlgn="auto">
              <a:spcBef>
                <a:spcPts val="0"/>
              </a:spcBef>
              <a:spcAft>
                <a:spcPts val="0"/>
              </a:spcAft>
              <a:defRPr/>
            </a:pPr>
            <a:r>
              <a:rPr lang="sv-SE" sz="1200" dirty="0">
                <a:solidFill>
                  <a:schemeClr val="bg1"/>
                </a:solidFill>
              </a:rPr>
              <a:t>ergonomi</a:t>
            </a:r>
          </a:p>
        </p:txBody>
      </p:sp>
      <p:sp>
        <p:nvSpPr>
          <p:cNvPr id="26" name="textruta 25">
            <a:extLst>
              <a:ext uri="{FF2B5EF4-FFF2-40B4-BE49-F238E27FC236}">
                <a16:creationId xmlns:a16="http://schemas.microsoft.com/office/drawing/2014/main" id="{CA34474F-C1C0-4CDB-95B9-42DA155E20A4}"/>
              </a:ext>
            </a:extLst>
          </p:cNvPr>
          <p:cNvSpPr txBox="1">
            <a:spLocks noChangeArrowheads="1"/>
          </p:cNvSpPr>
          <p:nvPr/>
        </p:nvSpPr>
        <p:spPr bwMode="auto">
          <a:xfrm>
            <a:off x="3853460" y="6095546"/>
            <a:ext cx="7345750" cy="276999"/>
          </a:xfrm>
          <a:prstGeom prst="rect">
            <a:avLst/>
          </a:prstGeom>
          <a:solidFill>
            <a:srgbClr val="00B050"/>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1200" b="1" i="1" dirty="0">
                <a:solidFill>
                  <a:schemeClr val="bg1"/>
                </a:solidFill>
                <a:latin typeface="+mn-lt"/>
              </a:rPr>
              <a:t>Effektiv PA 2024-2025 – grönt ljus inom alla områden</a:t>
            </a:r>
          </a:p>
        </p:txBody>
      </p:sp>
      <p:sp>
        <p:nvSpPr>
          <p:cNvPr id="27" name="Oval 22">
            <a:extLst>
              <a:ext uri="{FF2B5EF4-FFF2-40B4-BE49-F238E27FC236}">
                <a16:creationId xmlns:a16="http://schemas.microsoft.com/office/drawing/2014/main" id="{8766DFEB-2E1D-47ED-B00B-40C8300D7F20}"/>
              </a:ext>
            </a:extLst>
          </p:cNvPr>
          <p:cNvSpPr>
            <a:spLocks noChangeArrowheads="1"/>
          </p:cNvSpPr>
          <p:nvPr/>
        </p:nvSpPr>
        <p:spPr bwMode="auto">
          <a:xfrm>
            <a:off x="10410825" y="3926371"/>
            <a:ext cx="1655763"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Introduktion</a:t>
            </a:r>
          </a:p>
        </p:txBody>
      </p:sp>
      <p:sp>
        <p:nvSpPr>
          <p:cNvPr id="28" name="Oval 22">
            <a:extLst>
              <a:ext uri="{FF2B5EF4-FFF2-40B4-BE49-F238E27FC236}">
                <a16:creationId xmlns:a16="http://schemas.microsoft.com/office/drawing/2014/main" id="{E5895EED-E32D-4936-B5D7-3728D50D9508}"/>
              </a:ext>
            </a:extLst>
          </p:cNvPr>
          <p:cNvSpPr>
            <a:spLocks noChangeArrowheads="1"/>
          </p:cNvSpPr>
          <p:nvPr/>
        </p:nvSpPr>
        <p:spPr bwMode="auto">
          <a:xfrm>
            <a:off x="4341813" y="5029684"/>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Medarbetarsamtal</a:t>
            </a:r>
          </a:p>
          <a:p>
            <a:pPr algn="ctr" fontAlgn="auto">
              <a:spcBef>
                <a:spcPts val="0"/>
              </a:spcBef>
              <a:spcAft>
                <a:spcPts val="0"/>
              </a:spcAft>
              <a:defRPr/>
            </a:pPr>
            <a:r>
              <a:rPr lang="sv-SE" sz="1200" dirty="0" err="1">
                <a:solidFill>
                  <a:schemeClr val="bg1"/>
                </a:solidFill>
              </a:rPr>
              <a:t>Coaching</a:t>
            </a:r>
            <a:endParaRPr lang="sv-SE" sz="1200" dirty="0">
              <a:solidFill>
                <a:schemeClr val="bg1"/>
              </a:solidFill>
            </a:endParaRPr>
          </a:p>
        </p:txBody>
      </p:sp>
      <p:sp>
        <p:nvSpPr>
          <p:cNvPr id="29" name="Oval 22">
            <a:extLst>
              <a:ext uri="{FF2B5EF4-FFF2-40B4-BE49-F238E27FC236}">
                <a16:creationId xmlns:a16="http://schemas.microsoft.com/office/drawing/2014/main" id="{792D2332-8009-4688-BED2-886544660947}"/>
              </a:ext>
            </a:extLst>
          </p:cNvPr>
          <p:cNvSpPr>
            <a:spLocks noChangeArrowheads="1"/>
          </p:cNvSpPr>
          <p:nvPr/>
        </p:nvSpPr>
        <p:spPr bwMode="auto">
          <a:xfrm>
            <a:off x="10390188" y="5036034"/>
            <a:ext cx="1655762" cy="720725"/>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Personal –</a:t>
            </a:r>
          </a:p>
          <a:p>
            <a:pPr algn="ctr" fontAlgn="auto">
              <a:spcBef>
                <a:spcPts val="0"/>
              </a:spcBef>
              <a:spcAft>
                <a:spcPts val="0"/>
              </a:spcAft>
              <a:defRPr/>
            </a:pPr>
            <a:r>
              <a:rPr lang="sv-SE" sz="1200" dirty="0">
                <a:solidFill>
                  <a:schemeClr val="bg1"/>
                </a:solidFill>
              </a:rPr>
              <a:t>utrymmen</a:t>
            </a:r>
          </a:p>
        </p:txBody>
      </p:sp>
    </p:spTree>
    <p:extLst>
      <p:ext uri="{BB962C8B-B14F-4D97-AF65-F5344CB8AC3E}">
        <p14:creationId xmlns:p14="http://schemas.microsoft.com/office/powerpoint/2010/main" val="378072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F319B1-8AC0-4AB0-BBFC-ADB9B08B3F89}"/>
              </a:ext>
            </a:extLst>
          </p:cNvPr>
          <p:cNvSpPr>
            <a:spLocks noGrp="1"/>
          </p:cNvSpPr>
          <p:nvPr>
            <p:ph type="title"/>
          </p:nvPr>
        </p:nvSpPr>
        <p:spPr>
          <a:xfrm>
            <a:off x="686834" y="1153572"/>
            <a:ext cx="3200400" cy="4461163"/>
          </a:xfrm>
        </p:spPr>
        <p:txBody>
          <a:bodyPr>
            <a:normAutofit/>
          </a:bodyPr>
          <a:lstStyle/>
          <a:p>
            <a:r>
              <a:rPr lang="sv-SE">
                <a:solidFill>
                  <a:srgbClr val="FFFFFF"/>
                </a:solidFill>
              </a:rPr>
              <a:t>Tydliga roller och ansvar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BFBD9C94-2486-4C70-921E-B13CA1648CB4}"/>
              </a:ext>
            </a:extLst>
          </p:cNvPr>
          <p:cNvSpPr>
            <a:spLocks noGrp="1"/>
          </p:cNvSpPr>
          <p:nvPr>
            <p:ph idx="1"/>
          </p:nvPr>
        </p:nvSpPr>
        <p:spPr>
          <a:xfrm>
            <a:off x="4447308" y="591344"/>
            <a:ext cx="6906491" cy="5585619"/>
          </a:xfrm>
        </p:spPr>
        <p:txBody>
          <a:bodyPr anchor="ctr">
            <a:normAutofit/>
          </a:bodyPr>
          <a:lstStyle/>
          <a:p>
            <a:pPr marL="0" indent="0">
              <a:buNone/>
            </a:pPr>
            <a:r>
              <a:rPr lang="sv-SE" dirty="0"/>
              <a:t>Inom företaget har vi en tydlig rollfördelning avseende hur vårt arbetsmiljöarbete ska bedrivas på strategisk och operativ nivå. Syftet är att samtliga inom butiken skall veta sin roll och vilket ansvar man har i sina arbetsuppgifter. </a:t>
            </a:r>
            <a:br>
              <a:rPr lang="sv-SE" dirty="0"/>
            </a:br>
            <a:br>
              <a:rPr lang="sv-SE" dirty="0"/>
            </a:br>
            <a:r>
              <a:rPr lang="sv-SE" dirty="0"/>
              <a:t>Från styrelse till verkställande ledning vidare till operativa chefer inom våra affärsområden har en s.k. skriftlig fördelning av arbetsmiljöuppgifter genomförts. </a:t>
            </a:r>
            <a:br>
              <a:rPr lang="sv-SE" dirty="0"/>
            </a:br>
            <a:endParaRPr lang="sv-SE" dirty="0"/>
          </a:p>
        </p:txBody>
      </p:sp>
    </p:spTree>
    <p:extLst>
      <p:ext uri="{BB962C8B-B14F-4D97-AF65-F5344CB8AC3E}">
        <p14:creationId xmlns:p14="http://schemas.microsoft.com/office/powerpoint/2010/main" val="83247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25F0199-CF7F-4F73-92B7-C0B2B401FD52}"/>
              </a:ext>
            </a:extLst>
          </p:cNvPr>
          <p:cNvSpPr>
            <a:spLocks noGrp="1"/>
          </p:cNvSpPr>
          <p:nvPr>
            <p:ph type="title"/>
          </p:nvPr>
        </p:nvSpPr>
        <p:spPr>
          <a:xfrm>
            <a:off x="838200" y="556995"/>
            <a:ext cx="10515600" cy="1133693"/>
          </a:xfrm>
        </p:spPr>
        <p:txBody>
          <a:bodyPr>
            <a:normAutofit/>
          </a:bodyPr>
          <a:lstStyle/>
          <a:p>
            <a:r>
              <a:rPr lang="sv-SE" sz="3600"/>
              <a:t>Ditt arbetsmiljöansvar</a:t>
            </a:r>
            <a:br>
              <a:rPr lang="sv-SE" sz="3600"/>
            </a:br>
            <a:r>
              <a:rPr lang="sv-SE" sz="3600"/>
              <a:t>chefer</a:t>
            </a:r>
          </a:p>
        </p:txBody>
      </p:sp>
      <p:graphicFrame>
        <p:nvGraphicFramePr>
          <p:cNvPr id="5" name="Platshållare för innehåll 2">
            <a:extLst>
              <a:ext uri="{FF2B5EF4-FFF2-40B4-BE49-F238E27FC236}">
                <a16:creationId xmlns:a16="http://schemas.microsoft.com/office/drawing/2014/main" id="{1BDE1BE9-61B6-4990-A6E3-18D65BCAD8E2}"/>
              </a:ext>
            </a:extLst>
          </p:cNvPr>
          <p:cNvGraphicFramePr>
            <a:graphicFrameLocks noGrp="1"/>
          </p:cNvGraphicFramePr>
          <p:nvPr>
            <p:ph idx="1"/>
            <p:extLst>
              <p:ext uri="{D42A27DB-BD31-4B8C-83A1-F6EECF244321}">
                <p14:modId xmlns:p14="http://schemas.microsoft.com/office/powerpoint/2010/main" val="34595186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65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F23CFD7-7A7C-47B6-8932-5F9485B06409}"/>
              </a:ext>
            </a:extLst>
          </p:cNvPr>
          <p:cNvSpPr>
            <a:spLocks noGrp="1"/>
          </p:cNvSpPr>
          <p:nvPr>
            <p:ph type="title"/>
          </p:nvPr>
        </p:nvSpPr>
        <p:spPr>
          <a:xfrm>
            <a:off x="686834" y="1153572"/>
            <a:ext cx="3200400" cy="4461163"/>
          </a:xfrm>
        </p:spPr>
        <p:txBody>
          <a:bodyPr>
            <a:normAutofit/>
          </a:bodyPr>
          <a:lstStyle/>
          <a:p>
            <a:r>
              <a:rPr lang="sv-SE" sz="3100">
                <a:solidFill>
                  <a:srgbClr val="FFFFFF"/>
                </a:solidFill>
              </a:rPr>
              <a:t>Ditt arbetsmiljöansvar</a:t>
            </a:r>
            <a:br>
              <a:rPr lang="sv-SE" sz="3100">
                <a:solidFill>
                  <a:srgbClr val="FFFFFF"/>
                </a:solidFill>
              </a:rPr>
            </a:br>
            <a:r>
              <a:rPr lang="sv-SE" sz="3100">
                <a:solidFill>
                  <a:srgbClr val="FFFFFF"/>
                </a:solidFill>
              </a:rPr>
              <a:t>medarbetare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D98FDBAD-60DA-4A1D-99C1-2F3FEE29908F}"/>
              </a:ext>
            </a:extLst>
          </p:cNvPr>
          <p:cNvSpPr>
            <a:spLocks noGrp="1"/>
          </p:cNvSpPr>
          <p:nvPr>
            <p:ph idx="1"/>
          </p:nvPr>
        </p:nvSpPr>
        <p:spPr>
          <a:xfrm>
            <a:off x="4447308" y="591344"/>
            <a:ext cx="6906491" cy="5585619"/>
          </a:xfrm>
        </p:spPr>
        <p:txBody>
          <a:bodyPr anchor="ctr">
            <a:normAutofit/>
          </a:bodyPr>
          <a:lstStyle/>
          <a:p>
            <a:pPr marL="0" indent="0">
              <a:buNone/>
            </a:pPr>
            <a:r>
              <a:rPr lang="sv-SE" dirty="0"/>
              <a:t>Även medarbetarna har ett arbetsmiljöansvar. Det kan handla om att följa instruktioner, använda skyddsutrustning och rapportera eventuella tillbud och brister (t.ex. om något har gått sönder alternativt förbättringsområden). </a:t>
            </a:r>
            <a:br>
              <a:rPr lang="sv-SE" dirty="0"/>
            </a:br>
            <a:br>
              <a:rPr lang="sv-SE" dirty="0"/>
            </a:br>
            <a:r>
              <a:rPr lang="sv-SE" dirty="0"/>
              <a:t>I uppdraget som skyddsombud har inte något arbetsmiljöansvar (chefer och företagsledning är ansvariga), utan ska kontrollera </a:t>
            </a:r>
            <a:br>
              <a:rPr lang="sv-SE" dirty="0"/>
            </a:br>
            <a:r>
              <a:rPr lang="sv-SE" dirty="0"/>
              <a:t>och samverka kring arbetsmiljön för arbetstagarnas räkning.</a:t>
            </a:r>
          </a:p>
          <a:p>
            <a:pPr marL="0" indent="0">
              <a:buNone/>
            </a:pPr>
            <a:endParaRPr lang="sv-SE" dirty="0"/>
          </a:p>
        </p:txBody>
      </p:sp>
    </p:spTree>
    <p:extLst>
      <p:ext uri="{BB962C8B-B14F-4D97-AF65-F5344CB8AC3E}">
        <p14:creationId xmlns:p14="http://schemas.microsoft.com/office/powerpoint/2010/main" val="10215130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38</TotalTime>
  <Words>852</Words>
  <Application>Microsoft Office PowerPoint</Application>
  <PresentationFormat>Bredbild</PresentationFormat>
  <Paragraphs>144</Paragraphs>
  <Slides>13</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Aptos</vt:lpstr>
      <vt:lpstr>Aptos Display</vt:lpstr>
      <vt:lpstr>Arial</vt:lpstr>
      <vt:lpstr>Century Gothic</vt:lpstr>
      <vt:lpstr>Office-tema</vt:lpstr>
      <vt:lpstr>Vårt arbetsmiljöarbete</vt:lpstr>
      <vt:lpstr>PowerPoint-presentation</vt:lpstr>
      <vt:lpstr>Agenda</vt:lpstr>
      <vt:lpstr>SAM – Vårt systematiska arbetsmiljöarbete</vt:lpstr>
      <vt:lpstr>Vårt systematiska arbetsmiljöarbete</vt:lpstr>
      <vt:lpstr>Vi ska vara bra på helheten</vt:lpstr>
      <vt:lpstr>Tydliga roller och ansvar</vt:lpstr>
      <vt:lpstr>Ditt arbetsmiljöansvar chefer</vt:lpstr>
      <vt:lpstr>Ditt arbetsmiljöansvar medarbetare</vt:lpstr>
      <vt:lpstr>Riskanalyser – ”riskkällor”</vt:lpstr>
      <vt:lpstr>Riskområden (riskkällor) i vår arbetsmiljö </vt:lpstr>
      <vt:lpstr>Vår arbetsmiljö – risker (riskkällor) inom:</vt:lpstr>
      <vt:lpstr>Senaste skyddsronden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Vårt arbetsmiljöarbete</dc:title>
  <dc:creator>Henrik Olsson</dc:creator>
  <cp:lastModifiedBy>Henrik Olsson</cp:lastModifiedBy>
  <cp:revision>9</cp:revision>
  <dcterms:created xsi:type="dcterms:W3CDTF">2019-11-21T09:26:36Z</dcterms:created>
  <dcterms:modified xsi:type="dcterms:W3CDTF">2024-09-12T19:28:13Z</dcterms:modified>
</cp:coreProperties>
</file>